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83" r:id="rId3"/>
    <p:sldId id="285" r:id="rId4"/>
    <p:sldId id="280" r:id="rId5"/>
    <p:sldId id="286" r:id="rId6"/>
    <p:sldId id="287" r:id="rId7"/>
    <p:sldId id="275" r:id="rId8"/>
    <p:sldId id="284" r:id="rId9"/>
    <p:sldId id="288" r:id="rId10"/>
    <p:sldId id="289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1" autoAdjust="0"/>
    <p:restoredTop sz="88689" autoAdjust="0"/>
  </p:normalViewPr>
  <p:slideViewPr>
    <p:cSldViewPr>
      <p:cViewPr>
        <p:scale>
          <a:sx n="80" d="100"/>
          <a:sy n="80" d="100"/>
        </p:scale>
        <p:origin x="-1488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</a:t>
            </a:r>
            <a:r>
              <a:rPr lang="de-DE" dirty="0" err="1" smtClean="0"/>
              <a:t>Surveillance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 in ARS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08.07.2020</a:t>
            </a:r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07876"/>
            <a:ext cx="82962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72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85775"/>
            <a:ext cx="82200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02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Tag - </a:t>
            </a:r>
            <a:r>
              <a:rPr lang="de-DE" dirty="0"/>
              <a:t>bundesweit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0" cy="504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836265"/>
            <a:ext cx="8219256" cy="874368"/>
          </a:xfrm>
        </p:spPr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Woche - </a:t>
            </a:r>
            <a:r>
              <a:rPr lang="de-DE" dirty="0"/>
              <a:t>bundesweit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23528" y="1792912"/>
            <a:ext cx="8424936" cy="487644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03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positiven Testungen an allen Testungen über die </a:t>
            </a:r>
            <a:r>
              <a:rPr lang="de-DE" sz="2400" dirty="0" smtClean="0"/>
              <a:t>Zeit pro Tag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62331" cy="501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04856" cy="874368"/>
          </a:xfrm>
        </p:spPr>
        <p:txBody>
          <a:bodyPr/>
          <a:lstStyle/>
          <a:p>
            <a:r>
              <a:rPr lang="de-DE" dirty="0"/>
              <a:t>Testverzug – Anzahl der Tage zwischen Probenentnahme und SARS-CoV-2-PCR-Testergebnis im Zeitverlauf pro Kalenderwoche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" y="1452563"/>
            <a:ext cx="8412788" cy="468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74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749845" y="2305576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500  11.000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894"/>
            <a:ext cx="6696743" cy="66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82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983646" cy="874368"/>
          </a:xfrm>
        </p:spPr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7956"/>
            <a:ext cx="83629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83646" cy="874368"/>
          </a:xfrm>
        </p:spPr>
        <p:txBody>
          <a:bodyPr/>
          <a:lstStyle/>
          <a:p>
            <a:r>
              <a:rPr lang="de-DE" dirty="0" smtClean="0"/>
              <a:t>Anteil positiv getesteter Personen nach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Altersgruppe </a:t>
            </a:r>
            <a:r>
              <a:rPr lang="de-DE" dirty="0" smtClean="0"/>
              <a:t>und Kalenderwoche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064915"/>
            <a:ext cx="83724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7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4834"/>
            <a:ext cx="8305397" cy="569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09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Bildschirmpräsentation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Laborbasierte Surveillance SARS-CoV-2 in ARS </vt:lpstr>
      <vt:lpstr>Anzahl der positiven und negativen Testungen pro Tag - bundesweit</vt:lpstr>
      <vt:lpstr>Anzahl der positiven und negativen Testungen pro Woche - bundesweit</vt:lpstr>
      <vt:lpstr>Anteil der positiven Testungen an allen Testungen über die Zeit pro Tag</vt:lpstr>
      <vt:lpstr>Testverzug – Anzahl der Tage zwischen Probenentnahme und SARS-CoV-2-PCR-Testergebnis im Zeitverlauf pro Kalenderwoche</vt:lpstr>
      <vt:lpstr>PowerPoint-Präsentation</vt:lpstr>
      <vt:lpstr>Anzahl Testungen pro 100.00 Einwohner nach Altersgruppe und Kalenderwoche</vt:lpstr>
      <vt:lpstr>Anteil positiv getesteter Personen nach  Altersgruppe und Kalenderwoche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179</cp:revision>
  <dcterms:created xsi:type="dcterms:W3CDTF">2020-01-21T10:42:53Z</dcterms:created>
  <dcterms:modified xsi:type="dcterms:W3CDTF">2020-07-15T08:39:01Z</dcterms:modified>
</cp:coreProperties>
</file>