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76" r:id="rId2"/>
    <p:sldId id="588" r:id="rId3"/>
    <p:sldId id="578" r:id="rId4"/>
    <p:sldId id="586" r:id="rId5"/>
    <p:sldId id="584" r:id="rId6"/>
    <p:sldId id="587" r:id="rId7"/>
    <p:sldId id="589" r:id="rId8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8DD"/>
    <a:srgbClr val="045AA6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5" autoAdjust="0"/>
    <p:restoredTop sz="84436" autoAdjust="0"/>
  </p:normalViewPr>
  <p:slideViewPr>
    <p:cSldViewPr snapToGrid="0" snapToObjects="1">
      <p:cViewPr varScale="1">
        <p:scale>
          <a:sx n="70" d="100"/>
          <a:sy n="70" d="100"/>
        </p:scale>
        <p:origin x="-196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22.07.2020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22.07.2020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16.06.2020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 smtClean="0"/>
              <a:t>Stand: 16.06.2020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16.06.2020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16.06.2020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13.05.2020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chulferien.org/deutschland/feriendichte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influenza.rki.de/Diagrams.aspx?agiRegion=2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Ergebnisse der </a:t>
            </a:r>
            <a:r>
              <a:rPr lang="de-DE" dirty="0" err="1" smtClean="0"/>
              <a:t>syndromischen</a:t>
            </a:r>
            <a:r>
              <a:rPr lang="de-DE" dirty="0" smtClean="0"/>
              <a:t> Surveillance akuter Atemwegserkrankungen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Einfluss von Schulferien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bis 29. KW 2020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GrippeWeb bis 29. KW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21.07.2020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93" y="1397010"/>
            <a:ext cx="665797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1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Arbeitsgemeinschaft Influenza - ARE-Konsultationen, bis zur 29. KW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21.07.2020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40" y="1850571"/>
            <a:ext cx="8614702" cy="342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21.07.2020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https://www.schulferien.org/deutschland/feriendichte</a:t>
            </a:r>
            <a:r>
              <a:rPr lang="de-DE" dirty="0" smtClean="0">
                <a:hlinkClick r:id="rId2"/>
              </a:rPr>
              <a:t>/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1" t="14287" r="28572" b="11428"/>
          <a:stretch/>
        </p:blipFill>
        <p:spPr bwMode="auto">
          <a:xfrm>
            <a:off x="718456" y="783771"/>
            <a:ext cx="7623371" cy="549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31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21.07.2020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30" y="3537857"/>
            <a:ext cx="3951933" cy="245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952267" y="6032728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Bayern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00" y="3537857"/>
            <a:ext cx="3960000" cy="243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5718711" y="6056542"/>
            <a:ext cx="212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Baden-Württemberg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7" y="507995"/>
            <a:ext cx="3960000" cy="239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1299410" y="2887531"/>
            <a:ext cx="204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Berlin/Brandenburg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21" y="468411"/>
            <a:ext cx="3960000" cy="243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feld 21"/>
          <p:cNvSpPr txBox="1"/>
          <p:nvPr/>
        </p:nvSpPr>
        <p:spPr>
          <a:xfrm>
            <a:off x="5871111" y="2902954"/>
            <a:ext cx="2160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Nordrhein-Westfalen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21.07.2020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influenza.rki.de/Diagrams.aspx?agiRegion=2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4" t="3492" r="36429" b="8413"/>
          <a:stretch/>
        </p:blipFill>
        <p:spPr bwMode="auto">
          <a:xfrm>
            <a:off x="1023256" y="348355"/>
            <a:ext cx="6738259" cy="60415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Pfeil nach rechts 5"/>
          <p:cNvSpPr/>
          <p:nvPr/>
        </p:nvSpPr>
        <p:spPr>
          <a:xfrm>
            <a:off x="325342" y="3494316"/>
            <a:ext cx="621065" cy="2423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ICOSARI bis 28. KW Altersgruppe 0 bis 4 Jahre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21.07.2020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9234"/>
            <a:ext cx="7705800" cy="462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93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Bildschirmpräsentation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Ergebnisse der syndromischen Surveillance akuter Atemwegserkrankungen  Einfluss von Schulferien</vt:lpstr>
      <vt:lpstr>GrippeWeb bis 29. KW</vt:lpstr>
      <vt:lpstr>Arbeitsgemeinschaft Influenza - ARE-Konsultationen, bis zur 29. KW </vt:lpstr>
      <vt:lpstr>PowerPoint-Präsentation</vt:lpstr>
      <vt:lpstr>PowerPoint-Präsentation</vt:lpstr>
      <vt:lpstr>PowerPoint-Präsentation</vt:lpstr>
      <vt:lpstr>ICOSARI bis 28. KW Altersgruppe 0 bis 4 Jahre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1655</cp:revision>
  <cp:lastPrinted>2020-05-13T06:04:10Z</cp:lastPrinted>
  <dcterms:created xsi:type="dcterms:W3CDTF">2015-11-02T12:29:13Z</dcterms:created>
  <dcterms:modified xsi:type="dcterms:W3CDTF">2020-07-22T08:48:47Z</dcterms:modified>
</cp:coreProperties>
</file>