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83" r:id="rId3"/>
    <p:sldId id="285" r:id="rId4"/>
    <p:sldId id="280" r:id="rId5"/>
    <p:sldId id="290" r:id="rId6"/>
    <p:sldId id="286" r:id="rId7"/>
    <p:sldId id="288" r:id="rId8"/>
    <p:sldId id="289" r:id="rId9"/>
    <p:sldId id="287" r:id="rId10"/>
    <p:sldId id="275" r:id="rId11"/>
    <p:sldId id="28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61" autoAdjust="0"/>
    <p:restoredTop sz="88689" autoAdjust="0"/>
  </p:normalViewPr>
  <p:slideViewPr>
    <p:cSldViewPr>
      <p:cViewPr>
        <p:scale>
          <a:sx n="80" d="100"/>
          <a:sy n="80" d="100"/>
        </p:scale>
        <p:origin x="-2514" y="-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D80D1-345D-4A22-86A7-B68020FB16BD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E3ABF-76B4-404A-87F4-A6B5F678EC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0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31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689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4218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97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0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3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1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 smtClean="0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 smtClean="0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1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dirty="0" smtClean="0"/>
              <a:t>Laborbasierte </a:t>
            </a:r>
            <a:r>
              <a:rPr lang="de-DE" dirty="0" err="1" smtClean="0"/>
              <a:t>Surveillance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SARS-CoV-2 in ARS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21</a:t>
            </a:r>
            <a:r>
              <a:rPr lang="de-DE" dirty="0" smtClean="0"/>
              <a:t>.07.2020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86951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10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7983646" cy="874368"/>
          </a:xfrm>
        </p:spPr>
        <p:txBody>
          <a:bodyPr/>
          <a:lstStyle/>
          <a:p>
            <a:r>
              <a:rPr lang="de-DE" dirty="0"/>
              <a:t>Anzahl Testungen pro 100.00 Einwohner nach Altersgruppe und Kalenderwoche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19188"/>
            <a:ext cx="68580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24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7983646" cy="874368"/>
          </a:xfrm>
        </p:spPr>
        <p:txBody>
          <a:bodyPr/>
          <a:lstStyle/>
          <a:p>
            <a:r>
              <a:rPr lang="de-DE" dirty="0" smtClean="0"/>
              <a:t>Anteil positiv getesteter Personen nach </a:t>
            </a:r>
            <a:br>
              <a:rPr lang="de-DE" dirty="0" smtClean="0"/>
            </a:br>
            <a:r>
              <a:rPr lang="de-DE" dirty="0" smtClean="0"/>
              <a:t>Altersgruppe und Kalenderwoche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55" y="1107248"/>
            <a:ext cx="8221009" cy="543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573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Anzahl der positiven und negativen Testungen pro </a:t>
            </a:r>
            <a:r>
              <a:rPr lang="de-DE" dirty="0" smtClean="0"/>
              <a:t>Tag - </a:t>
            </a:r>
            <a:r>
              <a:rPr lang="de-DE" dirty="0"/>
              <a:t>bundesweit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005639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017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836265"/>
            <a:ext cx="8219256" cy="874368"/>
          </a:xfrm>
        </p:spPr>
        <p:txBody>
          <a:bodyPr/>
          <a:lstStyle/>
          <a:p>
            <a:r>
              <a:rPr lang="de-DE" dirty="0"/>
              <a:t>Anzahl der positiven und negativen Testungen pro </a:t>
            </a:r>
            <a:r>
              <a:rPr lang="de-DE" dirty="0" smtClean="0"/>
              <a:t>Woche - </a:t>
            </a:r>
            <a:r>
              <a:rPr lang="de-DE" dirty="0"/>
              <a:t>bundesweit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8820472" cy="4457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037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Anteil der positiven Testungen an allen Testungen über die </a:t>
            </a:r>
            <a:r>
              <a:rPr lang="de-DE" sz="2400" dirty="0" smtClean="0"/>
              <a:t>Zeit pro Tag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280920" cy="493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089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36" y="312312"/>
            <a:ext cx="8807152" cy="5693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882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23528" y="332656"/>
            <a:ext cx="7704856" cy="874368"/>
          </a:xfrm>
        </p:spPr>
        <p:txBody>
          <a:bodyPr/>
          <a:lstStyle/>
          <a:p>
            <a:r>
              <a:rPr lang="de-DE" dirty="0"/>
              <a:t>Testverzug – Anzahl der Tage zwischen Probenentnahme und SARS-CoV-2-PCR-Testergebnis im Zeitverlauf pro Kalenderwoche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16632"/>
            <a:ext cx="9036496" cy="614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746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0398"/>
            <a:ext cx="8136904" cy="652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37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69" y="0"/>
            <a:ext cx="7095416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830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749845" y="2305576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500  11.000</a:t>
            </a: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052736"/>
            <a:ext cx="8740155" cy="535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821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</Words>
  <Application>Microsoft Office PowerPoint</Application>
  <PresentationFormat>Bildschirmpräsentation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Office-Design</vt:lpstr>
      <vt:lpstr>Laborbasierte Surveillance SARS-CoV-2 in ARS </vt:lpstr>
      <vt:lpstr>Anzahl der positiven und negativen Testungen pro Tag - bundesweit</vt:lpstr>
      <vt:lpstr>Anzahl der positiven und negativen Testungen pro Woche - bundesweit</vt:lpstr>
      <vt:lpstr>Anteil der positiven Testungen an allen Testungen über die Zeit pro Tag</vt:lpstr>
      <vt:lpstr>PowerPoint-Präsentation</vt:lpstr>
      <vt:lpstr>Testverzug – Anzahl der Tage zwischen Probenentnahme und SARS-CoV-2-PCR-Testergebnis im Zeitverlauf pro Kalenderwoche</vt:lpstr>
      <vt:lpstr>PowerPoint-Präsentation</vt:lpstr>
      <vt:lpstr>PowerPoint-Präsentation</vt:lpstr>
      <vt:lpstr>PowerPoint-Präsentation</vt:lpstr>
      <vt:lpstr>Anzahl Testungen pro 100.00 Einwohner nach Altersgruppe und Kalenderwoche</vt:lpstr>
      <vt:lpstr>Anteil positiv getesteter Personen nach  Altersgruppe und Kalenderwoche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Machbarkeitsstudie alternative Übermittlungswege der Antibiotika-Verbrauchs- und –Resistenz-Daten für ARVIA</dc:title>
  <dc:creator>Hoffmann, Alexandra</dc:creator>
  <cp:lastModifiedBy>Eckmanns, Tim</cp:lastModifiedBy>
  <cp:revision>183</cp:revision>
  <dcterms:created xsi:type="dcterms:W3CDTF">2020-01-21T10:42:53Z</dcterms:created>
  <dcterms:modified xsi:type="dcterms:W3CDTF">2020-07-21T16:57:28Z</dcterms:modified>
</cp:coreProperties>
</file>