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91" r:id="rId4"/>
    <p:sldId id="578" r:id="rId5"/>
    <p:sldId id="584" r:id="rId6"/>
    <p:sldId id="587" r:id="rId7"/>
    <p:sldId id="589" r:id="rId8"/>
    <p:sldId id="590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5" autoAdjust="0"/>
    <p:restoredTop sz="84436" autoAdjust="0"/>
  </p:normalViewPr>
  <p:slideViewPr>
    <p:cSldViewPr snapToGrid="0" snapToObjects="1">
      <p:cViewPr varScale="1">
        <p:scale>
          <a:sx n="70" d="100"/>
          <a:sy n="70" d="100"/>
        </p:scale>
        <p:origin x="-19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err="1" smtClean="0"/>
              <a:t>syndromischen</a:t>
            </a:r>
            <a:r>
              <a:rPr lang="de-DE" dirty="0" smtClean="0"/>
              <a:t>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29.07.2020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GrippeWeb bis zur 30.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2" y="1122208"/>
            <a:ext cx="6917857" cy="50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29.07.2020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9" y="1524008"/>
            <a:ext cx="7825264" cy="48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30.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6396"/>
            <a:ext cx="1957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30.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3628"/>
            <a:ext cx="7911981" cy="51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6396"/>
            <a:ext cx="1957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29.07.2020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52267" y="6239562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773141" y="6176288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299410" y="2887531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871111" y="2902954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1" y="3490938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3" y="3492584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" y="218616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5" y="229502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074" name="Picture 2" descr="S:\Projekte\FG36_INV_ICOSARI\Arbeitsordner\Wochenbericht\82KH_AG_3Saisons_verweil1W_ohneletz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0" y="2076545"/>
            <a:ext cx="8052920" cy="322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29. KW 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6396"/>
            <a:ext cx="1957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und Anteil Fälle mit COVID-Diagnose bis zur 29. KW (6%, stabil im </a:t>
            </a:r>
            <a:r>
              <a:rPr lang="de-DE" smtClean="0"/>
              <a:t>Vergleich zur </a:t>
            </a:r>
            <a:r>
              <a:rPr lang="de-DE" dirty="0" smtClean="0"/>
              <a:t>Vorwoche </a:t>
            </a:r>
            <a:endParaRPr lang="de-DE" dirty="0"/>
          </a:p>
        </p:txBody>
      </p:sp>
      <p:pic>
        <p:nvPicPr>
          <p:cNvPr id="4098" name="Picture 2" descr="S:\Projekte\FG36_INV_ICOSARI\Arbeitsordner\Wochenbericht\AnteilCOVID_AG6_1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" y="1823357"/>
            <a:ext cx="7740863" cy="46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6396"/>
            <a:ext cx="1957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Fälle mit COVID-Diagnose bis zur 29. KW in 6 Altersgruppen</a:t>
            </a:r>
            <a:endParaRPr lang="de-DE" dirty="0"/>
          </a:p>
        </p:txBody>
      </p:sp>
      <p:pic>
        <p:nvPicPr>
          <p:cNvPr id="1026" name="Picture 2" descr="S:\Projekte\FG36_INV_ICOSARI\Arbeitsordner\Wochenbericht\COVID_AG6_ohneletz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1709055"/>
            <a:ext cx="7037613" cy="46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6396"/>
            <a:ext cx="1957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Bildschirmpräsentation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Ergebnisse der  syndromischen Surveillance akuter Atemwegserkrankungen  GrippeWeb,  Arbeitsgemeinschaft Influenza, ICOSARI Datenstand 29.07.2020</vt:lpstr>
      <vt:lpstr>GrippeWeb bis zur 30. KW </vt:lpstr>
      <vt:lpstr>PowerPoint-Präsentation</vt:lpstr>
      <vt:lpstr>Arbeitsgemeinschaft Influenza - ARE-Konsultationen, bis zur 30. KW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1659</cp:revision>
  <cp:lastPrinted>2020-05-13T06:04:10Z</cp:lastPrinted>
  <dcterms:created xsi:type="dcterms:W3CDTF">2015-11-02T12:29:13Z</dcterms:created>
  <dcterms:modified xsi:type="dcterms:W3CDTF">2020-07-29T07:54:40Z</dcterms:modified>
</cp:coreProperties>
</file>