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305" r:id="rId3"/>
    <p:sldId id="316" r:id="rId4"/>
    <p:sldId id="317" r:id="rId5"/>
    <p:sldId id="318" r:id="rId6"/>
    <p:sldId id="319" r:id="rId7"/>
    <p:sldId id="320" r:id="rId8"/>
    <p:sldId id="321" r:id="rId9"/>
    <p:sldId id="314" r:id="rId10"/>
    <p:sldId id="31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0326" autoAdjust="0"/>
  </p:normalViewPr>
  <p:slideViewPr>
    <p:cSldViewPr>
      <p:cViewPr varScale="1">
        <p:scale>
          <a:sx n="77" d="100"/>
          <a:sy n="77" d="100"/>
        </p:scale>
        <p:origin x="-102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World_incidence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trend14T_above70000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daily_14dtrend_above700_ownyaxis_2020-07-13_afrika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daily_14dtrend_above700_ownyaxis_2020-07-13_afrika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daily_14dtrend_above700_ownyaxis_2020-07-13_asien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daily_14dtrend_above700_ownyaxis_2020-07-13_europa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daily_14dtrend_above700_ownyaxis_2020-07-13_ozeanien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656495"/>
              </p:ext>
            </p:extLst>
          </p:nvPr>
        </p:nvGraphicFramePr>
        <p:xfrm>
          <a:off x="242647" y="2099399"/>
          <a:ext cx="8658707" cy="3684604"/>
        </p:xfrm>
        <a:graphic>
          <a:graphicData uri="http://schemas.openxmlformats.org/drawingml/2006/table">
            <a:tbl>
              <a:tblPr/>
              <a:tblGrid>
                <a:gridCol w="1809073"/>
                <a:gridCol w="1080120"/>
                <a:gridCol w="1440160"/>
                <a:gridCol w="1440160"/>
                <a:gridCol w="1467616"/>
                <a:gridCol w="646171"/>
                <a:gridCol w="775407"/>
              </a:tblGrid>
              <a:tr h="80295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Fälle kumulativ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Veränderung % (7T)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7d-Inzidenz/ 100.000 </a:t>
                      </a:r>
                      <a:r>
                        <a:rPr lang="de-DE" sz="1800" b="1" i="0" u="none" strike="noStrike" dirty="0" err="1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Ew</a:t>
                      </a:r>
                      <a:endParaRPr lang="de-DE" sz="1800" b="1" i="0" u="none" strike="noStrike" dirty="0" smtClean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R (7T)</a:t>
                      </a:r>
                    </a:p>
                    <a:p>
                      <a:pPr algn="ctr" fontAlgn="b"/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4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4.620.444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442.417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134,5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1.750.723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365.201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2.707.877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313.364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Südafrika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503.290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69.090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306.181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65.386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434.193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49.157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422.183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42.299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845.443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38.723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191.289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37.782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Philippinen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98.232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19.820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4350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</a:rPr>
              <a:t>17.841.669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Fälle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  <a:p>
            <a:r>
              <a:rPr lang="en-US" sz="2400" b="1" dirty="0" smtClean="0">
                <a:solidFill>
                  <a:srgbClr val="366092"/>
                </a:solidFill>
              </a:rPr>
              <a:t>      </a:t>
            </a:r>
            <a:r>
              <a:rPr lang="en-US" sz="2400" b="1" dirty="0" smtClean="0">
                <a:solidFill>
                  <a:srgbClr val="366092"/>
                </a:solidFill>
              </a:rPr>
              <a:t>685.281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(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3,84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03.08.2020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Veränderung der 7-Tages-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Inzidenz zur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vorherigen 7-Tages-Inzidenz,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0713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03.08.2020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1606514"/>
            <a:ext cx="9036496" cy="364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8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5" y="534840"/>
            <a:ext cx="8996891" cy="364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973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03.08.2020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48242"/>
              </p:ext>
            </p:extLst>
          </p:nvPr>
        </p:nvGraphicFramePr>
        <p:xfrm>
          <a:off x="7105883" y="4497015"/>
          <a:ext cx="2016224" cy="16783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08112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82,42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Färöer Inseln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69,85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 and Herzegovina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63,95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58,59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Moldawien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56,51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347864" y="3861048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33 </a:t>
            </a:r>
            <a:r>
              <a:rPr lang="de-DE" sz="1600" b="1" dirty="0" smtClean="0"/>
              <a:t>Länder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819541"/>
              </p:ext>
            </p:extLst>
          </p:nvPr>
        </p:nvGraphicFramePr>
        <p:xfrm>
          <a:off x="4980991" y="4488687"/>
          <a:ext cx="1992560" cy="1905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96280"/>
                <a:gridCol w="9962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148,86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136,22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131,27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98,38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Kirgisistan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60,88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55,12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Kasachstan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53,22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591780" y="412010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17895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401207" y="415292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15292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73245"/>
              </p:ext>
            </p:extLst>
          </p:nvPr>
        </p:nvGraphicFramePr>
        <p:xfrm>
          <a:off x="30803" y="4493683"/>
          <a:ext cx="1368152" cy="7258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48072"/>
                <a:gridCol w="7200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Äquatorialguinea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129,06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483333"/>
              </p:ext>
            </p:extLst>
          </p:nvPr>
        </p:nvGraphicFramePr>
        <p:xfrm>
          <a:off x="1547664" y="4511411"/>
          <a:ext cx="3240361" cy="23317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04287"/>
                <a:gridCol w="678215"/>
                <a:gridCol w="1009786"/>
                <a:gridCol w="64807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 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84,37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Maarten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(NL)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80,21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74,22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71,06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States Virgin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65,98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Dominikanische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Surinam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65,19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9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376148" y="65369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03</a:t>
            </a:r>
            <a:r>
              <a:rPr lang="de-DE" sz="1400" i="1" dirty="0" smtClean="0">
                <a:solidFill>
                  <a:prstClr val="black"/>
                </a:solidFill>
              </a:rPr>
              <a:t>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646" y="973675"/>
            <a:ext cx="8658708" cy="565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7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0" y="908720"/>
            <a:ext cx="8350660" cy="57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Afrika - </a:t>
            </a:r>
            <a:r>
              <a:rPr lang="de-DE" sz="2400" dirty="0"/>
              <a:t>Aktuelle </a:t>
            </a:r>
            <a:r>
              <a:rPr lang="de-DE" sz="2400" dirty="0" smtClean="0"/>
              <a:t>Lage,  </a:t>
            </a:r>
            <a:r>
              <a:rPr lang="de-DE" sz="24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03</a:t>
            </a:r>
            <a:r>
              <a:rPr lang="de-DE" sz="1400" i="1" dirty="0" smtClean="0">
                <a:solidFill>
                  <a:prstClr val="black"/>
                </a:solidFill>
              </a:rPr>
              <a:t>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0" y="918726"/>
            <a:ext cx="8402940" cy="576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/>
              <a:t>Nord- und </a:t>
            </a:r>
            <a:r>
              <a:rPr lang="de-DE" sz="2400" dirty="0" smtClean="0"/>
              <a:t>Südamerika - </a:t>
            </a:r>
            <a:r>
              <a:rPr lang="de-DE" sz="2400" dirty="0"/>
              <a:t>Aktuelle </a:t>
            </a:r>
            <a:r>
              <a:rPr lang="de-DE" sz="2400" dirty="0" smtClean="0"/>
              <a:t>Lage,  </a:t>
            </a:r>
            <a:r>
              <a:rPr lang="de-DE" sz="24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03</a:t>
            </a:r>
            <a:r>
              <a:rPr lang="de-DE" sz="1400" i="1" dirty="0" smtClean="0">
                <a:solidFill>
                  <a:prstClr val="black"/>
                </a:solidFill>
              </a:rPr>
              <a:t>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5" y="908719"/>
            <a:ext cx="8439371" cy="579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796136" y="655022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03</a:t>
            </a:r>
            <a:r>
              <a:rPr lang="de-DE" sz="1400" i="1" dirty="0" smtClean="0">
                <a:solidFill>
                  <a:prstClr val="black"/>
                </a:solidFill>
              </a:rPr>
              <a:t>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Asien - </a:t>
            </a:r>
            <a:r>
              <a:rPr lang="de-DE" sz="2400" dirty="0"/>
              <a:t>Aktuelle </a:t>
            </a:r>
            <a:r>
              <a:rPr lang="de-DE" sz="2400" dirty="0" smtClean="0"/>
              <a:t>Lage,  </a:t>
            </a:r>
            <a:r>
              <a:rPr lang="de-DE" sz="20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7703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1" y="908721"/>
            <a:ext cx="8711019" cy="600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848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Europa - </a:t>
            </a:r>
            <a:r>
              <a:rPr lang="de-DE" sz="2400" dirty="0"/>
              <a:t>Aktuelle </a:t>
            </a:r>
            <a:r>
              <a:rPr lang="de-DE" sz="2400" dirty="0" smtClean="0"/>
              <a:t>Lage </a:t>
            </a:r>
            <a:r>
              <a:rPr lang="de-DE" sz="2800" dirty="0"/>
              <a:t>,  </a:t>
            </a:r>
            <a:r>
              <a:rPr lang="de-DE" sz="2400" dirty="0"/>
              <a:t>&gt; 700 Fälle (7T)</a:t>
            </a:r>
          </a:p>
          <a:p>
            <a:pPr>
              <a:defRPr/>
            </a:pP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524411" y="6505599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03</a:t>
            </a:r>
            <a:r>
              <a:rPr lang="de-DE" sz="1400" i="1" dirty="0" smtClean="0">
                <a:solidFill>
                  <a:prstClr val="black"/>
                </a:solidFill>
              </a:rPr>
              <a:t>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Ozeanien: Australien </a:t>
            </a:r>
            <a:r>
              <a:rPr lang="de-DE" sz="2300" dirty="0" smtClean="0"/>
              <a:t>- </a:t>
            </a:r>
            <a:r>
              <a:rPr lang="de-DE" sz="2400" dirty="0"/>
              <a:t>Aktuelle </a:t>
            </a:r>
            <a:r>
              <a:rPr lang="de-DE" sz="2400" dirty="0" smtClean="0"/>
              <a:t>Lage, </a:t>
            </a:r>
            <a:r>
              <a:rPr lang="de-DE" sz="20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03</a:t>
            </a:r>
            <a:r>
              <a:rPr lang="de-DE" sz="1400" i="1" dirty="0" smtClean="0">
                <a:solidFill>
                  <a:prstClr val="black"/>
                </a:solidFill>
              </a:rPr>
              <a:t>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196752"/>
            <a:ext cx="7524750" cy="514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2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55171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Bildschirmpräsentation (4:3)</PresentationFormat>
  <Paragraphs>197</Paragraphs>
  <Slides>10</Slides>
  <Notes>9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Hintergrund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Esquevin, Sarah</cp:lastModifiedBy>
  <cp:revision>624</cp:revision>
  <dcterms:created xsi:type="dcterms:W3CDTF">2020-04-16T05:25:18Z</dcterms:created>
  <dcterms:modified xsi:type="dcterms:W3CDTF">2020-08-03T10:10:35Z</dcterms:modified>
</cp:coreProperties>
</file>