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6" r:id="rId2"/>
    <p:sldId id="588" r:id="rId3"/>
    <p:sldId id="591" r:id="rId4"/>
    <p:sldId id="578" r:id="rId5"/>
    <p:sldId id="584" r:id="rId6"/>
    <p:sldId id="587" r:id="rId7"/>
    <p:sldId id="589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5" autoAdjust="0"/>
    <p:restoredTop sz="84436" autoAdjust="0"/>
  </p:normalViewPr>
  <p:slideViewPr>
    <p:cSldViewPr snapToGrid="0" snapToObjects="1">
      <p:cViewPr varScale="1">
        <p:scale>
          <a:sx n="70" d="100"/>
          <a:sy n="70" d="100"/>
        </p:scale>
        <p:origin x="-19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04.08.2020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err="1" smtClean="0"/>
              <a:t>syndromischen</a:t>
            </a:r>
            <a:r>
              <a:rPr lang="de-DE" dirty="0" smtClean="0"/>
              <a:t>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04.08.2020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zur 31.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05.08.2020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65" y="1128290"/>
            <a:ext cx="6909585" cy="50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64966" y="6622713"/>
            <a:ext cx="5071475" cy="1957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Arbeitsgemeinschaft Influenza - Praxisindex, bis zur 31. KW, </a:t>
            </a:r>
            <a:br>
              <a:rPr lang="de-DE" dirty="0" smtClean="0"/>
            </a:br>
            <a:r>
              <a:rPr lang="de-DE" dirty="0" smtClean="0"/>
              <a:t>Saison 2019/20 und 2 Vorsaisons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49667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05.08.2020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/>
          <a:stretch/>
        </p:blipFill>
        <p:spPr bwMode="auto">
          <a:xfrm>
            <a:off x="617070" y="1705509"/>
            <a:ext cx="7435850" cy="427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7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Arbeitsgemeinschaft Influenza - ARE-Konsultationen, bis zur 31. KW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05.08.2020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6" y="1516616"/>
            <a:ext cx="76263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52267" y="6239562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773141" y="6176288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299410" y="2887531"/>
            <a:ext cx="204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871111" y="2902954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19" y="3490242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499313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7" y="229502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94" y="229502"/>
            <a:ext cx="4320000" cy="27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30.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787533"/>
            <a:ext cx="8909824" cy="35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und SARI-Fälle mit COVID-Diagnose bis zur 30.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0" y="2032973"/>
            <a:ext cx="7800091" cy="412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5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Bildschirmpräsentation (4:3)</PresentationFormat>
  <Paragraphs>24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Ergebnisse der  syndromischen Surveillance akuter Atemwegserkrankungen  GrippeWeb,  Arbeitsgemeinschaft Influenza, ICOSARI Datenstand 04.08.2020</vt:lpstr>
      <vt:lpstr>GrippeWeb bis zur 31. KW </vt:lpstr>
      <vt:lpstr>PowerPoint-Präsentation</vt:lpstr>
      <vt:lpstr>Arbeitsgemeinschaft Influenza - ARE-Konsultationen, bis zur 31. KW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1668</cp:revision>
  <cp:lastPrinted>2020-05-13T06:04:10Z</cp:lastPrinted>
  <dcterms:created xsi:type="dcterms:W3CDTF">2015-11-02T12:29:13Z</dcterms:created>
  <dcterms:modified xsi:type="dcterms:W3CDTF">2020-08-05T08:09:19Z</dcterms:modified>
</cp:coreProperties>
</file>