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92" r:id="rId4"/>
    <p:sldId id="591" r:id="rId5"/>
    <p:sldId id="578" r:id="rId6"/>
    <p:sldId id="584" r:id="rId7"/>
    <p:sldId id="587" r:id="rId8"/>
    <p:sldId id="589" r:id="rId9"/>
    <p:sldId id="593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4" clrIdx="3"/>
  <p:cmAuthor id="4" name="Tolksdorf, Kristin" initials="TK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5" autoAdjust="0"/>
    <p:restoredTop sz="84436" autoAdjust="0"/>
  </p:normalViewPr>
  <p:slideViewPr>
    <p:cSldViewPr snapToGrid="0" snapToObjects="1">
      <p:cViewPr>
        <p:scale>
          <a:sx n="100" d="100"/>
          <a:sy n="100" d="100"/>
        </p:scale>
        <p:origin x="-1099" y="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8-11T17:19:30.451" idx="4">
    <p:pos x="2232" y="1345"/>
    <p:text>Falls du lieber die nach Ki-Erw zeigen willst, hab ich diese auf der nächsten Folie!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8-11T17:52:28.908" idx="1">
    <p:pos x="2916" y="1446"/>
    <p:text>Alterantiv: der Anteil SARI-COVID-Fälle auf der nächsten Folie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11.08.2020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32.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864" y="1164340"/>
            <a:ext cx="7560000" cy="550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32.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pic>
        <p:nvPicPr>
          <p:cNvPr id="4098" name="Picture 2" descr="S:\Projekte\FG36_GrippeWeb\Wochendaten\Saison_2020_21\GrippeWeb_Woche_2020_32\ARE_SVgl_Kinder_Erw_KW32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031250"/>
            <a:ext cx="7560000" cy="54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32.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7" y="1516063"/>
            <a:ext cx="7560000" cy="46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32.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5139" r="857" b="810"/>
          <a:stretch/>
        </p:blipFill>
        <p:spPr bwMode="auto">
          <a:xfrm>
            <a:off x="780787" y="1579245"/>
            <a:ext cx="7560000" cy="4254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52267" y="6239562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773141" y="6176288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299410" y="2887531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871111" y="2902954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46" y="212013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" y="212013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3494334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80" y="3494334"/>
            <a:ext cx="4320000" cy="2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31.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88" y="1787533"/>
            <a:ext cx="8909824" cy="35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und SARI-Fälle mit COVID-Diagnose bis zur 31.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43050"/>
            <a:ext cx="7560000" cy="394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31.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25" y="1625275"/>
            <a:ext cx="7560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35</Paragraphs>
  <Slides>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Ergebnisse der  syndromischen Surveillance akuter Atemwegserkrankungen  GrippeWeb,  Arbeitsgemeinschaft Influenza, ICOSARI Datenstand 11.08.2020</vt:lpstr>
      <vt:lpstr>GrippeWeb bis zur 32. KW </vt:lpstr>
      <vt:lpstr>GrippeWeb bis zur 32. KW </vt:lpstr>
      <vt:lpstr>PowerPoint-Präsentation</vt:lpstr>
      <vt:lpstr>Arbeitsgemeinschaft Influenza - ARE-Konsultationen, bis zur 32. KW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1675</cp:revision>
  <cp:lastPrinted>2020-05-13T06:04:10Z</cp:lastPrinted>
  <dcterms:created xsi:type="dcterms:W3CDTF">2015-11-02T12:29:13Z</dcterms:created>
  <dcterms:modified xsi:type="dcterms:W3CDTF">2020-08-12T07:09:39Z</dcterms:modified>
</cp:coreProperties>
</file>