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6911" autoAdjust="0"/>
  </p:normalViewPr>
  <p:slideViewPr>
    <p:cSldViewPr snapToGrid="0" snapToObjects="1">
      <p:cViewPr>
        <p:scale>
          <a:sx n="130" d="100"/>
          <a:sy n="130" d="100"/>
        </p:scale>
        <p:origin x="-1200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17.08.2020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63 % der Kinder (0 – 5 Jahre) wurde mindestens 1 Symptom angegeben</a:t>
            </a:r>
          </a:p>
          <a:p>
            <a:r>
              <a:rPr lang="de-DE" sz="1400" dirty="0" smtClean="0"/>
              <a:t>Häufig genannte Symptome: Fieber (38 %), Husten (27 %), Schnupfen (18 %), Allg. Symptome (16 %)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243 (6,7 %)</a:t>
            </a:r>
          </a:p>
          <a:p>
            <a:pPr lvl="1"/>
            <a:r>
              <a:rPr lang="de-DE" sz="1200" dirty="0" smtClean="0"/>
              <a:t>6 - 10 Jahre:       72 (2,1 %)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  82 (2,6 %)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00380"/>
              </p:ext>
            </p:extLst>
          </p:nvPr>
        </p:nvGraphicFramePr>
        <p:xfrm>
          <a:off x="3682451" y="1329568"/>
          <a:ext cx="5249408" cy="37402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3263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53" y="1551947"/>
            <a:ext cx="6221286" cy="34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2.482 von 3.417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815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30 waren es 6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4" y="1127805"/>
            <a:ext cx="6203994" cy="38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94945"/>
            <a:ext cx="7983646" cy="621791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40 Ausbrüche in Kindergärten/Horte (&gt;= 2 Fälle) angelegt</a:t>
            </a:r>
          </a:p>
          <a:p>
            <a:r>
              <a:rPr lang="de-DE" sz="1400" dirty="0" smtClean="0"/>
              <a:t>212 Fälle sind direkt involviert, davon sind 50 Fälle (24%) im Alter von 0-5 Jahren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04" y="1097555"/>
            <a:ext cx="5880526" cy="40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36 Ausbrüche in Schulen (&gt;= 2 Fälle) angelegt</a:t>
            </a:r>
          </a:p>
          <a:p>
            <a:r>
              <a:rPr lang="de-DE" sz="1400" dirty="0" smtClean="0"/>
              <a:t>171 Fälle (&gt; 5 Jahre) sind direkt involviert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8" y="884172"/>
            <a:ext cx="6269127" cy="37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731520"/>
            <a:ext cx="7983646" cy="393943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ARE-Inzidenz der letzten zwei Jahre nach Altersgruppe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662420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11.08.2020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33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4.293 Fälle im Alter 0 – 5 Jahre übermittelt, das entspricht einem Anteil von 1,9% an allen übermittelten Fällen (n = 224.014)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4.293)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33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0" y="1043355"/>
            <a:ext cx="6362308" cy="36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223.846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" y="1082566"/>
            <a:ext cx="4412626" cy="32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8" y="1110227"/>
            <a:ext cx="4360494" cy="32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7" y="724205"/>
            <a:ext cx="8339734" cy="406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17.08.2020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3087"/>
            <a:ext cx="8297654" cy="404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29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(5,7 %), Schnupfen (3,4 %), Allg. Symptome (3,2 %)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17.08.2020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17.08.2020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89460"/>
              </p:ext>
            </p:extLst>
          </p:nvPr>
        </p:nvGraphicFramePr>
        <p:xfrm>
          <a:off x="1097280" y="1594705"/>
          <a:ext cx="5544923" cy="31094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0778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3.972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387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33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  <a:endParaRPr lang="de-DE" sz="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(16:9)</PresentationFormat>
  <Paragraphs>387</Paragraphs>
  <Slides>13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203</cp:revision>
  <dcterms:created xsi:type="dcterms:W3CDTF">2015-11-02T12:29:13Z</dcterms:created>
  <dcterms:modified xsi:type="dcterms:W3CDTF">2020-08-17T08:30:54Z</dcterms:modified>
</cp:coreProperties>
</file>