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504" y="9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F0D5-3DBC-4511-BDB4-00A3815DBB7B}" type="datetimeFigureOut">
              <a:rPr lang="de-DE" smtClean="0"/>
              <a:t>17.08.2020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EB0A-25C3-4247-B0F0-D5323ED84B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2515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F0D5-3DBC-4511-BDB4-00A3815DBB7B}" type="datetimeFigureOut">
              <a:rPr lang="de-DE" smtClean="0"/>
              <a:t>17.08.2020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EB0A-25C3-4247-B0F0-D5323ED84B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3711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F0D5-3DBC-4511-BDB4-00A3815DBB7B}" type="datetimeFigureOut">
              <a:rPr lang="de-DE" smtClean="0"/>
              <a:t>17.08.2020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EB0A-25C3-4247-B0F0-D5323ED84B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85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F0D5-3DBC-4511-BDB4-00A3815DBB7B}" type="datetimeFigureOut">
              <a:rPr lang="de-DE" smtClean="0"/>
              <a:t>17.08.2020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EB0A-25C3-4247-B0F0-D5323ED84B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2603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F0D5-3DBC-4511-BDB4-00A3815DBB7B}" type="datetimeFigureOut">
              <a:rPr lang="de-DE" smtClean="0"/>
              <a:t>17.08.2020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EB0A-25C3-4247-B0F0-D5323ED84B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2993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F0D5-3DBC-4511-BDB4-00A3815DBB7B}" type="datetimeFigureOut">
              <a:rPr lang="de-DE" smtClean="0"/>
              <a:t>17.08.2020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EB0A-25C3-4247-B0F0-D5323ED84B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0191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F0D5-3DBC-4511-BDB4-00A3815DBB7B}" type="datetimeFigureOut">
              <a:rPr lang="de-DE" smtClean="0"/>
              <a:t>17.08.2020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EB0A-25C3-4247-B0F0-D5323ED84B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9977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F0D5-3DBC-4511-BDB4-00A3815DBB7B}" type="datetimeFigureOut">
              <a:rPr lang="de-DE" smtClean="0"/>
              <a:t>17.08.2020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EB0A-25C3-4247-B0F0-D5323ED84B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8271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F0D5-3DBC-4511-BDB4-00A3815DBB7B}" type="datetimeFigureOut">
              <a:rPr lang="de-DE" smtClean="0"/>
              <a:t>17.08.2020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EB0A-25C3-4247-B0F0-D5323ED84B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048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F0D5-3DBC-4511-BDB4-00A3815DBB7B}" type="datetimeFigureOut">
              <a:rPr lang="de-DE" smtClean="0"/>
              <a:t>17.08.2020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EB0A-25C3-4247-B0F0-D5323ED84B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85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F0D5-3DBC-4511-BDB4-00A3815DBB7B}" type="datetimeFigureOut">
              <a:rPr lang="de-DE" smtClean="0"/>
              <a:t>17.08.2020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EB0A-25C3-4247-B0F0-D5323ED84B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5696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8F0D5-3DBC-4511-BDB4-00A3815DBB7B}" type="datetimeFigureOut">
              <a:rPr lang="de-DE" smtClean="0"/>
              <a:t>17.08.2020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9EB0A-25C3-4247-B0F0-D5323ED84B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972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COVID-19 Deutschland</a:t>
            </a:r>
            <a:br>
              <a:rPr lang="de-DE" dirty="0" smtClean="0"/>
            </a:br>
            <a:r>
              <a:rPr lang="de-DE" dirty="0" smtClean="0"/>
              <a:t>Trends KW 27-33 nach Alter, </a:t>
            </a:r>
            <a:r>
              <a:rPr lang="de-DE" dirty="0"/>
              <a:t>G</a:t>
            </a:r>
            <a:r>
              <a:rPr lang="de-DE" dirty="0" smtClean="0"/>
              <a:t>eschlecht und Region</a:t>
            </a:r>
            <a:br>
              <a:rPr lang="de-DE" dirty="0" smtClean="0"/>
            </a:br>
            <a:r>
              <a:rPr lang="de-DE" dirty="0" smtClean="0"/>
              <a:t>Datenstand </a:t>
            </a:r>
            <a:r>
              <a:rPr lang="de-DE" dirty="0" smtClean="0"/>
              <a:t>Stand 16.08.2020</a:t>
            </a:r>
            <a:br>
              <a:rPr lang="de-DE" dirty="0" smtClean="0"/>
            </a:br>
            <a:r>
              <a:rPr lang="de-DE" dirty="0" err="1" smtClean="0"/>
              <a:t>SurvStat</a:t>
            </a:r>
            <a:r>
              <a:rPr lang="de-DE" dirty="0" smtClean="0"/>
              <a:t>-Abfragen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4131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de-DE" sz="2400" b="1" dirty="0" smtClean="0"/>
              <a:t>Landkreise mit der höchsten COVID-19-Inzidenz unter 20-24-Jährigen Männern, MW 27-33, </a:t>
            </a:r>
            <a:br>
              <a:rPr lang="de-DE" sz="2400" b="1" dirty="0" smtClean="0"/>
            </a:br>
            <a:r>
              <a:rPr lang="de-DE" sz="2400" b="1" dirty="0" smtClean="0"/>
              <a:t>Datenstand 16.08.2020</a:t>
            </a:r>
            <a:endParaRPr lang="de-DE" sz="2400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96752"/>
            <a:ext cx="6624786" cy="5266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0294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München </a:t>
            </a:r>
            <a:endParaRPr lang="de-DE" dirty="0"/>
          </a:p>
        </p:txBody>
      </p:sp>
      <p:sp>
        <p:nvSpPr>
          <p:cNvPr id="3" name="AutoShape 4" descr="https://survstat.rki.de/Content/Query/ChartImg.axd?i=chart_567aa6908cb14474b7283c173761f2f2_11.png&amp;g=39adca11cf6c4414957c1c381ec788a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23" y="1131744"/>
            <a:ext cx="5654402" cy="2513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09" y="3644812"/>
            <a:ext cx="6142230" cy="272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5658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SK Köln</a:t>
            </a:r>
            <a:endParaRPr lang="de-DE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661172"/>
            <a:ext cx="7128792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8" y="1340768"/>
            <a:ext cx="6014442" cy="2673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0794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SK Hamburg</a:t>
            </a:r>
            <a:endParaRPr lang="de-DE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8"/>
            <a:ext cx="5760640" cy="256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645024"/>
            <a:ext cx="6613164" cy="2939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016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SK Duisburg</a:t>
            </a:r>
            <a:endParaRPr lang="de-DE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81850"/>
            <a:ext cx="7596336" cy="3376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68760"/>
            <a:ext cx="5616624" cy="2496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7427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SK Frankfurt</a:t>
            </a:r>
            <a:endParaRPr lang="de-DE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5904656" cy="2624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886527"/>
            <a:ext cx="5726410" cy="2545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0874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524000"/>
            <a:ext cx="85725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COVID-19 Inzidenz nach Altersgruppen 2020, Stand 16.08.2020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0673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8540" y="1524000"/>
            <a:ext cx="9632844" cy="4281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141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524000"/>
            <a:ext cx="85725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COVID-19-Inzidenz, Altersgruppen 20-29 Jahre, Stand 16.08.2020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631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COVID-19-Inzidenz, Altersgruppen 15-29 Jahre, Stand 16.08.2020, nach Geschlecht</a:t>
            </a:r>
            <a:endParaRPr lang="de-DE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564904"/>
            <a:ext cx="85725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3457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8121" y="312738"/>
            <a:ext cx="4934322" cy="2193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7310570" y="1278052"/>
            <a:ext cx="2085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15-19 Jährige</a:t>
            </a:r>
            <a:endParaRPr lang="de-DE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340" y="2420888"/>
            <a:ext cx="4934322" cy="2193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5" descr="https://survstat.rki.de/Content/Query/ChartImg.axd?i=chart_567aa6908cb14474b7283c173761f2f2_24.png&amp;g=a5250cd3c97b47dea565e3a02ae736fd"/>
          <p:cNvSpPr>
            <a:spLocks noChangeAspect="1" noChangeArrowheads="1"/>
          </p:cNvSpPr>
          <p:nvPr/>
        </p:nvSpPr>
        <p:spPr bwMode="auto">
          <a:xfrm>
            <a:off x="2678121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" name="AutoShape 7" descr="https://survstat.rki.de/Content/Query/ChartImg.axd?i=chart_567aa6908cb14474b7283c173761f2f2_24.png&amp;g=a5250cd3c97b47dea565e3a02ae736fd"/>
          <p:cNvSpPr>
            <a:spLocks noChangeAspect="1" noChangeArrowheads="1"/>
          </p:cNvSpPr>
          <p:nvPr/>
        </p:nvSpPr>
        <p:spPr bwMode="auto">
          <a:xfrm>
            <a:off x="2830521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7310570" y="3624816"/>
            <a:ext cx="1455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20-24-Jährige</a:t>
            </a:r>
            <a:endParaRPr lang="de-DE" dirty="0"/>
          </a:p>
        </p:txBody>
      </p:sp>
      <p:sp>
        <p:nvSpPr>
          <p:cNvPr id="8" name="AutoShape 9" descr="https://survstat.rki.de/Content/Query/ChartImg.axd?i=chart_567aa6908cb14474b7283c173761f2f2_26.png&amp;g=3cceafed68eb48b4ba087f77109f5fc0"/>
          <p:cNvSpPr>
            <a:spLocks noChangeAspect="1" noChangeArrowheads="1"/>
          </p:cNvSpPr>
          <p:nvPr/>
        </p:nvSpPr>
        <p:spPr bwMode="auto">
          <a:xfrm>
            <a:off x="2982921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340" y="4658794"/>
            <a:ext cx="4934322" cy="2193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feld 11"/>
          <p:cNvSpPr txBox="1"/>
          <p:nvPr/>
        </p:nvSpPr>
        <p:spPr>
          <a:xfrm>
            <a:off x="7310570" y="5795972"/>
            <a:ext cx="1455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25-29-Jährige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-2902" y="176748"/>
            <a:ext cx="28085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COVID-19-Inzidenz, </a:t>
            </a:r>
          </a:p>
          <a:p>
            <a:r>
              <a:rPr lang="de-DE" b="1" dirty="0" smtClean="0"/>
              <a:t>Altersgruppen 15-29 Jahre, </a:t>
            </a:r>
          </a:p>
          <a:p>
            <a:r>
              <a:rPr lang="de-DE" b="1" dirty="0" smtClean="0"/>
              <a:t>Stand 16.08.2020, </a:t>
            </a:r>
          </a:p>
          <a:p>
            <a:r>
              <a:rPr lang="de-DE" b="1" dirty="0" smtClean="0"/>
              <a:t>nach Geschlecht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043806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COVID-19-Inzidenz 25-29-Jährige nach Bundeland, MW 27-33, </a:t>
            </a:r>
            <a:br>
              <a:rPr lang="de-DE" dirty="0" smtClean="0"/>
            </a:br>
            <a:r>
              <a:rPr lang="de-DE" dirty="0" smtClean="0"/>
              <a:t>Datenstand 16.08.2020</a:t>
            </a:r>
            <a:endParaRPr lang="de-D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92896"/>
            <a:ext cx="85725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172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COVID-19-Inzidenz 20-24-Jährige nach Bundeland, MW 27-33, </a:t>
            </a:r>
            <a:br>
              <a:rPr lang="de-DE" dirty="0" smtClean="0"/>
            </a:br>
            <a:r>
              <a:rPr lang="de-DE" dirty="0" smtClean="0"/>
              <a:t>Datenstand 16.08.2020</a:t>
            </a:r>
            <a:endParaRPr lang="de-DE" dirty="0"/>
          </a:p>
        </p:txBody>
      </p:sp>
      <p:sp>
        <p:nvSpPr>
          <p:cNvPr id="3" name="AutoShape 2" descr="https://survstat.rki.de/Content/Query/ChartImg.axd?i=chart_567aa6908cb14474b7283c173761f2f2_4.png&amp;g=232a807a0942475bb59503a65cb7ca2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2276872"/>
            <a:ext cx="85725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5614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COVID-19-Inzidenz 20-24-Jährigen Männer nach Bundeland, MW 27-33, </a:t>
            </a:r>
            <a:br>
              <a:rPr lang="de-DE" dirty="0" smtClean="0"/>
            </a:br>
            <a:r>
              <a:rPr lang="de-DE" dirty="0" smtClean="0"/>
              <a:t>Datenstand 16.08.2020</a:t>
            </a:r>
            <a:endParaRPr lang="de-DE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46" y="2204864"/>
            <a:ext cx="85725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575570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Bildschirmpräsentation (4:3)</PresentationFormat>
  <Paragraphs>20</Paragraphs>
  <Slides>15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Larissa</vt:lpstr>
      <vt:lpstr>COVID-19 Deutschland Trends KW 27-33 nach Alter, Geschlecht und Region Datenstand Stand 16.08.2020 SurvStat-Abfragen</vt:lpstr>
      <vt:lpstr>COVID-19 Inzidenz nach Altersgruppen 2020, Stand 16.08.2020</vt:lpstr>
      <vt:lpstr>PowerPoint-Präsentation</vt:lpstr>
      <vt:lpstr>COVID-19-Inzidenz, Altersgruppen 20-29 Jahre, Stand 16.08.2020</vt:lpstr>
      <vt:lpstr>COVID-19-Inzidenz, Altersgruppen 15-29 Jahre, Stand 16.08.2020, nach Geschlecht</vt:lpstr>
      <vt:lpstr>PowerPoint-Präsentation</vt:lpstr>
      <vt:lpstr>COVID-19-Inzidenz 25-29-Jährige nach Bundeland, MW 27-33,  Datenstand 16.08.2020</vt:lpstr>
      <vt:lpstr>COVID-19-Inzidenz 20-24-Jährige nach Bundeland, MW 27-33,  Datenstand 16.08.2020</vt:lpstr>
      <vt:lpstr>COVID-19-Inzidenz 20-24-Jährigen Männer nach Bundeland, MW 27-33,  Datenstand 16.08.2020</vt:lpstr>
      <vt:lpstr>Landkreise mit der höchsten COVID-19-Inzidenz unter 20-24-Jährigen Männern, MW 27-33,  Datenstand 16.08.2020</vt:lpstr>
      <vt:lpstr>München </vt:lpstr>
      <vt:lpstr>SK Köln</vt:lpstr>
      <vt:lpstr>SK Hamburg</vt:lpstr>
      <vt:lpstr>SK Duisburg</vt:lpstr>
      <vt:lpstr>SK Frankfurt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Rexroth, Ute</dc:creator>
  <cp:lastModifiedBy>Houareau, Claudia</cp:lastModifiedBy>
  <cp:revision>9</cp:revision>
  <dcterms:created xsi:type="dcterms:W3CDTF">2020-08-17T07:04:49Z</dcterms:created>
  <dcterms:modified xsi:type="dcterms:W3CDTF">2020-08-17T10:19:46Z</dcterms:modified>
</cp:coreProperties>
</file>