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8" r:id="rId2"/>
    <p:sldId id="313" r:id="rId3"/>
    <p:sldId id="314" r:id="rId4"/>
    <p:sldId id="323" r:id="rId5"/>
    <p:sldId id="33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5369" autoAdjust="0"/>
  </p:normalViewPr>
  <p:slideViewPr>
    <p:cSldViewPr>
      <p:cViewPr>
        <p:scale>
          <a:sx n="70" d="100"/>
          <a:sy n="70" d="100"/>
        </p:scale>
        <p:origin x="-290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dem 31.12.2019 haben 210 Länder und Gebiete 20.614.014 (+283.017) Fälle, davon 749.444 (+7.017) Todesfälle gemeldet.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Verstorbenen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3,64%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 smtClean="0"/>
          </a:p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Länder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Europa: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Russische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Föderation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Großbritannien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Deutschland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Nicht</a:t>
            </a:r>
            <a:r>
              <a:rPr lang="de-DE" baseline="0" dirty="0" smtClean="0"/>
              <a:t> mehr dabei: </a:t>
            </a:r>
            <a:r>
              <a:rPr lang="de-DE" baseline="0" dirty="0" err="1" smtClean="0"/>
              <a:t>Bosnia</a:t>
            </a:r>
            <a:endParaRPr lang="de-DE" baseline="0" dirty="0" smtClean="0"/>
          </a:p>
          <a:p>
            <a:endParaRPr lang="de-DE" dirty="0" smtClean="0"/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Inzidenz 7T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Albanien, Bulgarien, Serbien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</a:t>
            </a:r>
            <a:r>
              <a:rPr lang="de-DE" dirty="0" smtClean="0"/>
              <a:t>/</a:t>
            </a:r>
          </a:p>
          <a:p>
            <a:endParaRPr lang="de-DE" dirty="0" smtClean="0"/>
          </a:p>
          <a:p>
            <a:r>
              <a:rPr lang="de-DE" smtClean="0"/>
              <a:t>https://www.dzs.hr/Eng/Covid-19/home.html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3988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21.472.570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766.080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(3,6%)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00969"/>
              </p:ext>
            </p:extLst>
          </p:nvPr>
        </p:nvGraphicFramePr>
        <p:xfrm>
          <a:off x="332401" y="1990662"/>
          <a:ext cx="8496946" cy="4435854"/>
        </p:xfrm>
        <a:graphic>
          <a:graphicData uri="http://schemas.openxmlformats.org/drawingml/2006/table">
            <a:tbl>
              <a:tblPr firstRow="1" firstCol="1" bandRow="1"/>
              <a:tblGrid>
                <a:gridCol w="1143255"/>
                <a:gridCol w="1152128"/>
                <a:gridCol w="1464423"/>
                <a:gridCol w="1651756"/>
                <a:gridCol w="1564341"/>
                <a:gridCol w="720080"/>
                <a:gridCol w="800963"/>
              </a:tblGrid>
              <a:tr h="79208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Land</a:t>
                      </a:r>
                      <a:endParaRPr lang="de-DE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Fälle kumulativ</a:t>
                      </a:r>
                      <a:endParaRPr lang="de-DE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Neue Fälle in den letzten 7d</a:t>
                      </a:r>
                      <a:endParaRPr lang="de-DE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Veränderung % (7T)</a:t>
                      </a:r>
                      <a:endParaRPr lang="de-DE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7d-Inzidenz/ 100.000 </a:t>
                      </a:r>
                      <a:r>
                        <a:rPr lang="de-DE" sz="18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Ew</a:t>
                      </a:r>
                      <a:endParaRPr lang="de-DE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 (7T)</a:t>
                      </a:r>
                      <a:endParaRPr lang="de-DE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0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Vereinigte Staaten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5.361.165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363.148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-3,82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110,36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0,96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▼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1980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Brasilien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3.317.096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304.684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0,05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144,37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0,99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80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Indien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2.589.682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436.672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8,55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31,96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1,05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3241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Russische Föderation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917.884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35.537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-3,7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24,36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0,98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▼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0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Südafrika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583.653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30.465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-38,95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52,03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0,68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▼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620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Peru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525.803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54.791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12,21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168,53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0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Mexiko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517.714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41.812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32,77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0,97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620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Kolumbien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456.689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79.819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12,92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158,56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1,09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0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Chile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383.902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12.879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-3,64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67,96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0,96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▼</a:t>
                      </a:r>
                      <a:endParaRPr lang="de-DE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620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Spanien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342.813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28.451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10,1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60,62</a:t>
                      </a:r>
                      <a:endParaRPr lang="de-DE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1,14</a:t>
                      </a:r>
                      <a:endParaRPr lang="de-DE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5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3" y="531643"/>
            <a:ext cx="8551244" cy="34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91780" y="399673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401207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433633" y="3717032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35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34414"/>
              </p:ext>
            </p:extLst>
          </p:nvPr>
        </p:nvGraphicFramePr>
        <p:xfrm>
          <a:off x="46726" y="4335290"/>
          <a:ext cx="1428930" cy="7239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Südafrika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Eswatini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53,74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Cabo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59,64</a:t>
                      </a:r>
                      <a:r>
                        <a:rPr lang="de-DE" sz="1100" dirty="0" smtClean="0"/>
                        <a:t> 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01936"/>
              </p:ext>
            </p:extLst>
          </p:nvPr>
        </p:nvGraphicFramePr>
        <p:xfrm>
          <a:off x="1691680" y="4327385"/>
          <a:ext cx="1662100" cy="24041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Vereinigte Staaten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110,36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Brasilien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144,37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Peru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168,53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Kolumbien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158,56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Chile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67,96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Argentinien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104,42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Bolivien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87,65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Dominikanische Republik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63,01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Panama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165,17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Costa Rica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112,03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414085"/>
              </p:ext>
            </p:extLst>
          </p:nvPr>
        </p:nvGraphicFramePr>
        <p:xfrm>
          <a:off x="3474532" y="4563605"/>
          <a:ext cx="1524000" cy="21678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Puerto Rico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145,6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Surinam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112,67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Bahamas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96,02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Aruba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507,01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United States Virgin Islands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178,81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Belize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76,6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Sint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smtClean="0">
                          <a:effectLst/>
                        </a:rPr>
                        <a:t>Maarten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261,86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Turks </a:t>
                      </a:r>
                      <a:r>
                        <a:rPr lang="de-DE" sz="1100" u="none" strike="noStrike" dirty="0" err="1">
                          <a:effectLst/>
                        </a:rPr>
                        <a:t>and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Caicos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islands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264,44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91569"/>
              </p:ext>
            </p:extLst>
          </p:nvPr>
        </p:nvGraphicFramePr>
        <p:xfrm>
          <a:off x="5215271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Irak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64,09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Kasachstan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50,34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Katar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76,23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Israel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115,95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Kuwait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106,92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Bahrain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170,67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Palästina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63,84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Malediven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147,09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8185"/>
              </p:ext>
            </p:extLst>
          </p:nvPr>
        </p:nvGraphicFramePr>
        <p:xfrm>
          <a:off x="6876256" y="4415880"/>
          <a:ext cx="1524000" cy="16783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Spanien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60,62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Republik Moldau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60,89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Kosovo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78,18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Luxemburg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53,1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Montenegro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59,79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Malta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63,42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Färöer Inseln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162,29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16.08.2020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7" y="767057"/>
            <a:ext cx="8256866" cy="580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14.08.2020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836712"/>
            <a:ext cx="862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EU/EEA/UK plus 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Serbien auf subnationaler Ebene (Regionen oder Provinzen) mit &gt; 50 neuen COVID-19-Fällen / 100.000 </a:t>
            </a:r>
            <a:r>
              <a:rPr lang="de-DE" sz="1600" dirty="0" smtClean="0"/>
              <a:t>Einwohner seit den letzten Bericht </a:t>
            </a:r>
            <a:endParaRPr lang="de-DE" sz="16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28551"/>
              </p:ext>
            </p:extLst>
          </p:nvPr>
        </p:nvGraphicFramePr>
        <p:xfrm>
          <a:off x="392519" y="2276872"/>
          <a:ext cx="8229600" cy="22433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55783"/>
                <a:gridCol w="1957390"/>
                <a:gridCol w="1957390"/>
                <a:gridCol w="1959037"/>
              </a:tblGrid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Land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effectLst/>
                        </a:rPr>
                        <a:t>Region</a:t>
                      </a:r>
                      <a:endParaRPr lang="de-DE" sz="16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Fälle7T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Inzidenz7T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Bosnien und Herzegowina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Zapadno-hercegovački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52,69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Kroatien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rgbClr val="FF0000"/>
                          </a:solidFill>
                          <a:effectLst/>
                        </a:rPr>
                        <a:t>Splitsko-Dalmatinska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228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50,92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Schweden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Kronoberg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56,53</a:t>
                      </a: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Spanien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 Rioja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62,82</a:t>
                      </a: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Schweiz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Genf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272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Luxemburg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Luxemburg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326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de-DE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/>
              <a:t>Situation in </a:t>
            </a:r>
            <a:r>
              <a:rPr lang="de-DE" sz="2400" dirty="0" err="1" smtClean="0"/>
              <a:t>Splitsko-Dalmatinska</a:t>
            </a:r>
            <a:r>
              <a:rPr lang="de-DE" sz="2400" dirty="0" smtClean="0"/>
              <a:t> (Kroatien) 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90343"/>
              </p:ext>
            </p:extLst>
          </p:nvPr>
        </p:nvGraphicFramePr>
        <p:xfrm>
          <a:off x="194167" y="1916832"/>
          <a:ext cx="5980835" cy="56083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64096"/>
                <a:gridCol w="2270488"/>
                <a:gridCol w="1422527"/>
                <a:gridCol w="1423724"/>
              </a:tblGrid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Land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>
                          <a:effectLst/>
                        </a:rPr>
                        <a:t>Region</a:t>
                      </a:r>
                      <a:endParaRPr lang="de-DE" sz="16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Fälle7T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Inzidenz7T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Kroatien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rgbClr val="FF0000"/>
                          </a:solidFill>
                          <a:effectLst/>
                        </a:rPr>
                        <a:t>Splitsko-Dalmatinska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228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50,92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13035"/>
              </p:ext>
            </p:extLst>
          </p:nvPr>
        </p:nvGraphicFramePr>
        <p:xfrm>
          <a:off x="227798" y="908720"/>
          <a:ext cx="7992889" cy="84124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50050"/>
                <a:gridCol w="1287918"/>
                <a:gridCol w="1287918"/>
                <a:gridCol w="1289001"/>
                <a:gridCol w="1289001"/>
                <a:gridCol w="1289001"/>
              </a:tblGrid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Land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</a:t>
                      </a:r>
                      <a:r>
                        <a:rPr lang="de-DE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kumulativ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Fälle7T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effectLst/>
                        </a:rPr>
                        <a:t>Inzidenz7T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Todesfälle kumulativ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Todesfälle 7T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Kroatien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6.420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877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21,61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Grafik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6" b="66125"/>
          <a:stretch/>
        </p:blipFill>
        <p:spPr bwMode="auto">
          <a:xfrm>
            <a:off x="194167" y="2691227"/>
            <a:ext cx="4737873" cy="1809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5250673" y="4531732"/>
            <a:ext cx="2952328" cy="1809022"/>
            <a:chOff x="5436096" y="2822032"/>
            <a:chExt cx="2952328" cy="180902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822032"/>
              <a:ext cx="2797845" cy="1547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5436096" y="4369444"/>
              <a:ext cx="29523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err="1" smtClean="0"/>
                <a:t>Splitsko-Dalmatinska</a:t>
              </a:r>
              <a:r>
                <a:rPr lang="de-DE" sz="1100" dirty="0" smtClean="0"/>
                <a:t>: Fälle per 100.000 </a:t>
              </a:r>
              <a:r>
                <a:rPr lang="de-DE" sz="1100" dirty="0" err="1" smtClean="0"/>
                <a:t>Ew</a:t>
              </a:r>
              <a:r>
                <a:rPr lang="de-DE" sz="1100" dirty="0" smtClean="0"/>
                <a:t>.  </a:t>
              </a:r>
              <a:endParaRPr lang="de-DE" sz="1100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6" y="4475642"/>
            <a:ext cx="294481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16832"/>
            <a:ext cx="216024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Bildschirmpräsentation (4:3)</PresentationFormat>
  <Paragraphs>262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Romo Ventura, Eugenia</cp:lastModifiedBy>
  <cp:revision>519</cp:revision>
  <dcterms:created xsi:type="dcterms:W3CDTF">2020-04-16T05:25:18Z</dcterms:created>
  <dcterms:modified xsi:type="dcterms:W3CDTF">2020-08-17T13:51:42Z</dcterms:modified>
</cp:coreProperties>
</file>