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6911" autoAdjust="0"/>
  </p:normalViewPr>
  <p:slideViewPr>
    <p:cSldViewPr snapToGrid="0" snapToObjects="1">
      <p:cViewPr>
        <p:scale>
          <a:sx n="130" d="100"/>
          <a:sy n="130" d="100"/>
        </p:scale>
        <p:origin x="-1284" y="-9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26: 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ST: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privates Umfeld</a:t>
            </a:r>
          </a:p>
          <a:p>
            <a:r>
              <a:rPr lang="de-DE" baseline="0" dirty="0" smtClean="0"/>
              <a:t>NW</a:t>
            </a:r>
            <a:r>
              <a:rPr lang="de-DE" baseline="0" smtClean="0"/>
              <a:t>: 18 </a:t>
            </a:r>
            <a:r>
              <a:rPr lang="de-DE" baseline="0" dirty="0" smtClean="0"/>
              <a:t>Kinder (0-5) zählen zum Ausbruch in Gütersloh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17.08.2020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17.08.2020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63 % der Kinder (0 – 5 Jahre) wurde mindestens 1 Symptom angegeben</a:t>
            </a:r>
          </a:p>
          <a:p>
            <a:r>
              <a:rPr lang="de-DE" sz="1400" dirty="0" smtClean="0"/>
              <a:t>Häufig genannte Symptome: Fieber (38 %), Husten (27 %), Schnupfen (18 %), Allg. Symptome (16 %)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243 (6,7 %)</a:t>
            </a:r>
          </a:p>
          <a:p>
            <a:pPr lvl="1"/>
            <a:r>
              <a:rPr lang="de-DE" sz="1200" dirty="0" smtClean="0"/>
              <a:t>6 - 10 Jahre:       72 (2,1 %)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Jahre:     82 (2,6 %)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00380"/>
              </p:ext>
            </p:extLst>
          </p:nvPr>
        </p:nvGraphicFramePr>
        <p:xfrm>
          <a:off x="3682451" y="1329568"/>
          <a:ext cx="5249408" cy="37402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32635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11-14 </a:t>
                      </a:r>
                      <a:r>
                        <a:rPr lang="de-DE" sz="900" dirty="0">
                          <a:effectLst/>
                        </a:rPr>
                        <a:t>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3.972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3.792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3.205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2.858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1.194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33,6%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54026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 (Mehrfachnennungen möglich, Nenner = Fälle mit vorhandenen Klinischen Infos)</a:t>
                      </a: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228204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53" y="1551947"/>
            <a:ext cx="6221286" cy="346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Angaben liegen bei 2.482 von 3.417 (73 %)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815 (33 %) gemäß § 33 betreut</a:t>
            </a:r>
          </a:p>
          <a:p>
            <a:pPr lvl="1"/>
            <a:r>
              <a:rPr lang="de-DE" sz="1200" dirty="0" smtClean="0"/>
              <a:t>seit KW 21 führen BL einen eingeschränkten KiTa-Regelbetrieb ein </a:t>
            </a:r>
          </a:p>
          <a:p>
            <a:pPr lvl="1"/>
            <a:r>
              <a:rPr lang="de-DE" sz="1200" dirty="0" smtClean="0"/>
              <a:t>seit KW 25 nehmen vereinzelte BL den vollständigen  KiTa-Regelbetrieb wieder auf, in KW 30 waren es 6 BL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4" y="1127805"/>
            <a:ext cx="6203994" cy="389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694945"/>
            <a:ext cx="7983646" cy="621791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40 Ausbrüche in Kindergärten/Horte (&gt;= 2 Fälle) angelegt</a:t>
            </a:r>
          </a:p>
          <a:p>
            <a:r>
              <a:rPr lang="de-DE" sz="1400" dirty="0" smtClean="0"/>
              <a:t>212 Fälle sind direkt involviert, davon sind 50 Fälle (24%) im Alter von 0-5 Jahren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04" y="1097555"/>
            <a:ext cx="5880526" cy="40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36 Ausbrüche in Schulen (&gt;= 2 Fälle) angelegt</a:t>
            </a:r>
          </a:p>
          <a:p>
            <a:r>
              <a:rPr lang="de-DE" sz="1400" dirty="0" smtClean="0"/>
              <a:t>171 Fälle (&gt; 5 Jahre) sind direkt involviert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8" y="884172"/>
            <a:ext cx="6269127" cy="378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731520"/>
            <a:ext cx="7983646" cy="393943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ARE-Inzidenz der letzten zwei Jahre nach Altersgruppe</a:t>
            </a: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662420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 der letzten zwei Jahre. </a:t>
            </a:r>
            <a:r>
              <a:rPr lang="de-DE" sz="800" dirty="0"/>
              <a:t>Es wurde jeweils ein gleitender 3-Wochen-Mittelwert verwendet.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11.08.2020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33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4.293 Fälle im Alter 0 – 5 Jahre übermittelt, das entspricht einem Anteil von 1,9% an allen übermittelten Fällen (n = 224.014)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4.293) 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33 </a:t>
            </a:r>
            <a:r>
              <a:rPr lang="de-DE" sz="800" dirty="0"/>
              <a:t>(blau)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10" y="1043355"/>
            <a:ext cx="6362308" cy="364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511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 = 223.846 Fälle</a:t>
            </a:r>
            <a:r>
              <a:rPr lang="de-DE" dirty="0"/>
              <a:t>). </a:t>
            </a:r>
            <a:br>
              <a:rPr lang="de-DE" dirty="0"/>
            </a:br>
            <a:r>
              <a:rPr lang="de-DE" dirty="0"/>
              <a:t>Die 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9669" y="4350221"/>
            <a:ext cx="366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5" y="1082566"/>
            <a:ext cx="4412626" cy="326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58" y="1110227"/>
            <a:ext cx="4360494" cy="321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7" y="724205"/>
            <a:ext cx="8339734" cy="406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3087"/>
            <a:ext cx="8297654" cy="404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vor</a:t>
            </a:r>
          </a:p>
          <a:p>
            <a:r>
              <a:rPr lang="de-DE" sz="1400" dirty="0" smtClean="0"/>
              <a:t>Für 29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(13 %), Husten (5,7 %), Schnupfen (3,4 %), Allg. Symptome (3,2 %)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89460"/>
              </p:ext>
            </p:extLst>
          </p:nvPr>
        </p:nvGraphicFramePr>
        <p:xfrm>
          <a:off x="1097280" y="1594705"/>
          <a:ext cx="5544923" cy="310941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20778"/>
                <a:gridCol w="479840"/>
                <a:gridCol w="659709"/>
                <a:gridCol w="539043"/>
                <a:gridCol w="642794"/>
                <a:gridCol w="425146"/>
                <a:gridCol w="477613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</a:rPr>
                        <a:t>11-14</a:t>
                      </a:r>
                      <a:r>
                        <a:rPr lang="de-DE" sz="800" baseline="0" dirty="0" smtClean="0">
                          <a:effectLst/>
                        </a:rPr>
                        <a:t> </a:t>
                      </a:r>
                      <a:r>
                        <a:rPr lang="de-DE" sz="800" dirty="0" smtClean="0">
                          <a:effectLst/>
                        </a:rPr>
                        <a:t>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Anzahl Fälle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3.972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3.792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Klinische Infos vorhanden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3.205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2.858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</a:rPr>
                        <a:t>Fälle </a:t>
                      </a:r>
                      <a:r>
                        <a:rPr lang="de-DE" sz="800" b="0" dirty="0">
                          <a:effectLst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Einzelsymptome (Nenner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3877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33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Bildschirmpräsentation (16:9)</PresentationFormat>
  <Paragraphs>387</Paragraphs>
  <Slides>13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Houareau, Claudia</cp:lastModifiedBy>
  <cp:revision>203</cp:revision>
  <dcterms:created xsi:type="dcterms:W3CDTF">2015-11-02T12:29:13Z</dcterms:created>
  <dcterms:modified xsi:type="dcterms:W3CDTF">2020-08-17T10:41:44Z</dcterms:modified>
</cp:coreProperties>
</file>