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3" r:id="rId3"/>
    <p:sldId id="280" r:id="rId4"/>
    <p:sldId id="288" r:id="rId5"/>
    <p:sldId id="289" r:id="rId6"/>
    <p:sldId id="281" r:id="rId7"/>
    <p:sldId id="290" r:id="rId8"/>
    <p:sldId id="275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243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19.08</a:t>
            </a:r>
            <a:r>
              <a:rPr lang="de-DE" dirty="0" smtClean="0"/>
              <a:t>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</a:t>
            </a:r>
            <a:r>
              <a:rPr lang="de-DE" dirty="0" smtClean="0"/>
              <a:t>– bundesweit - </a:t>
            </a:r>
            <a:r>
              <a:rPr lang="de-DE" sz="2000" dirty="0" smtClean="0"/>
              <a:t>Datenstand </a:t>
            </a:r>
            <a:r>
              <a:rPr lang="de-DE" sz="2000" dirty="0"/>
              <a:t>18.08.2020</a:t>
            </a:r>
            <a:endParaRPr lang="de-D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7650"/>
            <a:ext cx="7983538" cy="443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</a:t>
            </a:r>
            <a:r>
              <a:rPr lang="de-DE" sz="2400" dirty="0" smtClean="0"/>
              <a:t>Tag - </a:t>
            </a:r>
            <a:r>
              <a:rPr lang="de-DE" sz="2000" dirty="0"/>
              <a:t>Datenstand 18.08.2020</a:t>
            </a:r>
            <a:endParaRPr lang="de-DE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8" y="1711325"/>
            <a:ext cx="7125301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– </a:t>
            </a:r>
            <a:r>
              <a:rPr lang="de-DE" sz="2000" dirty="0" smtClean="0"/>
              <a:t>Datenstand 18.08.2020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27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– </a:t>
            </a:r>
            <a:r>
              <a:rPr lang="de-DE" sz="2000" dirty="0" smtClean="0"/>
              <a:t>Datenstand 04.08.2020</a:t>
            </a:r>
            <a:endParaRPr lang="de-DE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2" y="1980283"/>
            <a:ext cx="7937994" cy="396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Testungen </a:t>
            </a:r>
            <a:r>
              <a:rPr lang="de-DE" dirty="0" smtClean="0"/>
              <a:t>über </a:t>
            </a:r>
            <a:r>
              <a:rPr lang="de-DE" dirty="0"/>
              <a:t>die Zeit pro </a:t>
            </a:r>
            <a:r>
              <a:rPr lang="de-DE" dirty="0" smtClean="0"/>
              <a:t>Tag</a:t>
            </a:r>
            <a:r>
              <a:rPr lang="de-DE" dirty="0" smtClean="0"/>
              <a:t>- Bundesland – </a:t>
            </a:r>
            <a:r>
              <a:rPr lang="de-DE" sz="2000" dirty="0" smtClean="0"/>
              <a:t>Datenstand 18.08.2020</a:t>
            </a:r>
            <a:endParaRPr lang="de-DE" sz="20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57" y="1711325"/>
            <a:ext cx="5841823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der Tests nach Abnahmeort – Datenstand </a:t>
            </a:r>
            <a:r>
              <a:rPr lang="de-DE" sz="2000" dirty="0" smtClean="0"/>
              <a:t>18.08.2020</a:t>
            </a:r>
            <a:endParaRPr lang="de-DE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52" y="1711325"/>
            <a:ext cx="6851234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7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</a:t>
            </a:r>
            <a:r>
              <a:rPr lang="de-DE" dirty="0" smtClean="0"/>
              <a:t>Kalenderwoche – </a:t>
            </a:r>
            <a:r>
              <a:rPr lang="de-DE" sz="2000" dirty="0" smtClean="0"/>
              <a:t>Datenstand 18.08.2020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Anzahl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Personen</a:t>
            </a:r>
            <a:r>
              <a:rPr lang="en-US" sz="2400" dirty="0" smtClean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positiver</a:t>
            </a:r>
            <a:r>
              <a:rPr lang="en-US" sz="2400" dirty="0"/>
              <a:t> SARS-CoV-2-PCR-Testung pro 100.000 </a:t>
            </a:r>
            <a:r>
              <a:rPr lang="en-US" sz="2400" dirty="0" err="1"/>
              <a:t>Einwohner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Altersgruppe</a:t>
            </a:r>
            <a:r>
              <a:rPr lang="en-US" sz="2400" dirty="0"/>
              <a:t> und </a:t>
            </a:r>
            <a:r>
              <a:rPr lang="en-US" sz="2400" dirty="0" err="1" smtClean="0"/>
              <a:t>Kalenderwoche</a:t>
            </a:r>
            <a:r>
              <a:rPr lang="en-US" sz="2400" dirty="0" smtClean="0"/>
              <a:t> – </a:t>
            </a:r>
            <a:r>
              <a:rPr lang="en-US" sz="2000" dirty="0" err="1" smtClean="0"/>
              <a:t>Datenstand</a:t>
            </a:r>
            <a:r>
              <a:rPr lang="en-US" sz="2000" dirty="0" smtClean="0"/>
              <a:t> 18.08.2020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Bildschirmpräsentation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Laborbasierte Surveillance SARS-CoV-2 in ARS </vt:lpstr>
      <vt:lpstr>Anzahl der positiven und negativen Testungen pro Tag – bundesweit - Datenstand 18.08.2020</vt:lpstr>
      <vt:lpstr>Anteil der positiven Testungen an allen Testungen über die Zeit pro Tag - Datenstand 18.08.2020</vt:lpstr>
      <vt:lpstr>Testverzug – Datenstand 18.08.2020</vt:lpstr>
      <vt:lpstr>Testverzug – Datenstand 04.08.2020</vt:lpstr>
      <vt:lpstr>Anteil der positiven Testungen über die Zeit pro Tag- Bundesland – Datenstand 18.08.2020</vt:lpstr>
      <vt:lpstr>Verteilung der Tests nach Abnahmeort – Datenstand 18.08.2020</vt:lpstr>
      <vt:lpstr>Anzahl Testungen pro 100.00 Einwohner nach Altersgruppe und Kalenderwoche – Datenstand 18.08.2020</vt:lpstr>
      <vt:lpstr>Anzahl Personen mit positiver SARS-CoV-2-PCR-Testung pro 100.000 Einwohner nach Altersgruppe und Kalenderwoche – Datenstand 18.08.2020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174</cp:revision>
  <dcterms:created xsi:type="dcterms:W3CDTF">2020-01-21T10:42:53Z</dcterms:created>
  <dcterms:modified xsi:type="dcterms:W3CDTF">2020-08-19T07:54:27Z</dcterms:modified>
</cp:coreProperties>
</file>