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7" r:id="rId8"/>
    <p:sldId id="266" r:id="rId9"/>
    <p:sldId id="268" r:id="rId10"/>
    <p:sldId id="270" r:id="rId11"/>
    <p:sldId id="261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5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35096078765401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Afrika - Ägypten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Expositionsort!$B$7:$B$35</c:f>
              <c:numCache>
                <c:formatCode>General</c:formatCode>
                <c:ptCount val="27"/>
                <c:pt idx="3">
                  <c:v>2</c:v>
                </c:pt>
                <c:pt idx="4">
                  <c:v>27</c:v>
                </c:pt>
                <c:pt idx="5">
                  <c:v>42</c:v>
                </c:pt>
                <c:pt idx="6">
                  <c:v>89</c:v>
                </c:pt>
                <c:pt idx="7">
                  <c:v>38</c:v>
                </c:pt>
                <c:pt idx="8">
                  <c:v>10</c:v>
                </c:pt>
                <c:pt idx="9">
                  <c:v>2</c:v>
                </c:pt>
                <c:pt idx="11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4</c:v>
                </c:pt>
                <c:pt idx="26">
                  <c:v>2</c:v>
                </c:pt>
              </c:numCache>
            </c:numRef>
          </c:val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Afrika - Algerien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Expositionsort!$C$7:$C$35</c:f>
              <c:numCache>
                <c:formatCode>General</c:formatCode>
                <c:ptCount val="27"/>
                <c:pt idx="21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Afrika - Äquatorialguinea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Expositionsort!$D$7:$D$35</c:f>
              <c:numCache>
                <c:formatCode>General</c:formatCode>
                <c:ptCount val="27"/>
                <c:pt idx="15">
                  <c:v>1</c:v>
                </c:pt>
              </c:numCache>
            </c:numRef>
          </c:val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Afrika - Äthiopien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Expositionsort!$E$7:$E$35</c:f>
              <c:numCache>
                <c:formatCode>General</c:formatCode>
                <c:ptCount val="27"/>
                <c:pt idx="24">
                  <c:v>1</c:v>
                </c:pt>
                <c:pt idx="25">
                  <c:v>2</c:v>
                </c:pt>
              </c:numCache>
            </c:numRef>
          </c:val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Afrika - Burkina Faso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Expositionsort!$F$7:$F$35</c:f>
              <c:numCache>
                <c:formatCode>General</c:formatCode>
                <c:ptCount val="27"/>
                <c:pt idx="6">
                  <c:v>1</c:v>
                </c:pt>
              </c:numCache>
            </c:numRef>
          </c:val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Afrika - Dschibuti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Expositionsort!$G$7:$G$35</c:f>
              <c:numCache>
                <c:formatCode>General</c:formatCode>
                <c:ptCount val="27"/>
                <c:pt idx="23">
                  <c:v>1</c:v>
                </c:pt>
              </c:numCache>
            </c:numRef>
          </c:val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Afrika - Elfenbeinküste (Côte d'Ivoire)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Expositionsort!$H$7:$H$35</c:f>
              <c:numCache>
                <c:formatCode>General</c:formatCode>
                <c:ptCount val="27"/>
                <c:pt idx="23">
                  <c:v>2</c:v>
                </c:pt>
              </c:numCache>
            </c:numRef>
          </c:val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Afrika - Gambia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Expositionsort!$I$7:$I$35</c:f>
              <c:numCache>
                <c:formatCode>General</c:formatCode>
                <c:ptCount val="27"/>
                <c:pt idx="6">
                  <c:v>1</c:v>
                </c:pt>
                <c:pt idx="7">
                  <c:v>1</c:v>
                </c:pt>
                <c:pt idx="26">
                  <c:v>1</c:v>
                </c:pt>
              </c:numCache>
            </c:numRef>
          </c:val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Afrika - Ghana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Expositionsort!$J$7:$J$35</c:f>
              <c:numCache>
                <c:formatCode>General</c:formatCode>
                <c:ptCount val="27"/>
                <c:pt idx="6">
                  <c:v>3</c:v>
                </c:pt>
                <c:pt idx="17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</c:numCache>
            </c:numRef>
          </c:val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Afrika - Guinea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Expositionsort!$K$7:$K$35</c:f>
              <c:numCache>
                <c:formatCode>General</c:formatCode>
                <c:ptCount val="27"/>
                <c:pt idx="21">
                  <c:v>1</c:v>
                </c:pt>
              </c:numCache>
            </c:numRef>
          </c:val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Afrika - Kamerun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Expositionsort!$L$7:$L$35</c:f>
              <c:numCache>
                <c:formatCode>General</c:formatCode>
                <c:ptCount val="27"/>
                <c:pt idx="6">
                  <c:v>1</c:v>
                </c:pt>
                <c:pt idx="8">
                  <c:v>1</c:v>
                </c:pt>
                <c:pt idx="16">
                  <c:v>1</c:v>
                </c:pt>
                <c:pt idx="17">
                  <c:v>1</c:v>
                </c:pt>
                <c:pt idx="22">
                  <c:v>1</c:v>
                </c:pt>
              </c:numCache>
            </c:numRef>
          </c:val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Afrika - Kap Verde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Expositionsort!$M$7:$M$35</c:f>
              <c:numCache>
                <c:formatCode>General</c:formatCode>
                <c:ptCount val="27"/>
                <c:pt idx="6">
                  <c:v>1</c:v>
                </c:pt>
              </c:numCache>
            </c:numRef>
          </c:val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Afrika - Kenia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Expositionsort!$N$7:$N$35</c:f>
              <c:numCache>
                <c:formatCode>General</c:formatCode>
                <c:ptCount val="27"/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Afrika - Kongo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Expositionsort!$O$7:$O$35</c:f>
              <c:numCache>
                <c:formatCode>General</c:formatCode>
                <c:ptCount val="27"/>
                <c:pt idx="9">
                  <c:v>3</c:v>
                </c:pt>
              </c:numCache>
            </c:numRef>
          </c:val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Afrika - Madagaskar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Expositionsort!$P$7:$P$35</c:f>
              <c:numCache>
                <c:formatCode>General</c:formatCode>
                <c:ptCount val="27"/>
                <c:pt idx="20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Afrika - Malawi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Expositionsort!$Q$7:$Q$35</c:f>
              <c:numCache>
                <c:formatCode>General</c:formatCode>
                <c:ptCount val="27"/>
                <c:pt idx="7">
                  <c:v>1</c:v>
                </c:pt>
              </c:numCache>
            </c:numRef>
          </c:val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Afrika - Marokko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Expositionsort!$R$7:$R$35</c:f>
              <c:numCache>
                <c:formatCode>General</c:formatCode>
                <c:ptCount val="27"/>
                <c:pt idx="2">
                  <c:v>1</c:v>
                </c:pt>
                <c:pt idx="5">
                  <c:v>8</c:v>
                </c:pt>
                <c:pt idx="6">
                  <c:v>31</c:v>
                </c:pt>
                <c:pt idx="7">
                  <c:v>19</c:v>
                </c:pt>
                <c:pt idx="9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6</c:v>
                </c:pt>
              </c:numCache>
            </c:numRef>
          </c:val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Afrika - Mauritius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Expositionsort!$S$7:$S$35</c:f>
              <c:numCache>
                <c:formatCode>General</c:formatCode>
                <c:ptCount val="27"/>
                <c:pt idx="6">
                  <c:v>1</c:v>
                </c:pt>
                <c:pt idx="8">
                  <c:v>2</c:v>
                </c:pt>
              </c:numCache>
            </c:numRef>
          </c:val>
        </c:ser>
        <c:ser>
          <c:idx val="18"/>
          <c:order val="18"/>
          <c:tx>
            <c:strRef>
              <c:f>Expositionsort!$T$3:$T$6</c:f>
              <c:strCache>
                <c:ptCount val="1"/>
                <c:pt idx="0">
                  <c:v>Afrika - Namibia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Expositionsort!$T$7:$T$35</c:f>
              <c:numCache>
                <c:formatCode>General</c:formatCode>
                <c:ptCount val="27"/>
                <c:pt idx="5">
                  <c:v>1</c:v>
                </c:pt>
                <c:pt idx="7">
                  <c:v>2</c:v>
                </c:pt>
              </c:numCache>
            </c:numRef>
          </c:val>
        </c:ser>
        <c:ser>
          <c:idx val="19"/>
          <c:order val="19"/>
          <c:tx>
            <c:strRef>
              <c:f>Expositionsort!$U$3:$U$6</c:f>
              <c:strCache>
                <c:ptCount val="1"/>
                <c:pt idx="0">
                  <c:v>Afrika - Nigeria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Expositionsort!$U$7:$U$35</c:f>
              <c:numCache>
                <c:formatCode>General</c:formatCode>
                <c:ptCount val="27"/>
                <c:pt idx="22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20"/>
          <c:order val="20"/>
          <c:tx>
            <c:strRef>
              <c:f>Expositionsort!$V$3:$V$6</c:f>
              <c:strCache>
                <c:ptCount val="1"/>
                <c:pt idx="0">
                  <c:v>Afrika - Nordafrika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Expositionsort!$V$7:$V$35</c:f>
              <c:numCache>
                <c:formatCode>General</c:formatCode>
                <c:ptCount val="27"/>
                <c:pt idx="5">
                  <c:v>4</c:v>
                </c:pt>
                <c:pt idx="6">
                  <c:v>1</c:v>
                </c:pt>
              </c:numCache>
            </c:numRef>
          </c:val>
        </c:ser>
        <c:ser>
          <c:idx val="21"/>
          <c:order val="21"/>
          <c:tx>
            <c:strRef>
              <c:f>Expositionsort!$W$3:$W$6</c:f>
              <c:strCache>
                <c:ptCount val="1"/>
                <c:pt idx="0">
                  <c:v>Afrika - Nordostafrika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Expositionsort!$W$7:$W$35</c:f>
              <c:numCache>
                <c:formatCode>General</c:formatCode>
                <c:ptCount val="27"/>
                <c:pt idx="10">
                  <c:v>1</c:v>
                </c:pt>
              </c:numCache>
            </c:numRef>
          </c:val>
        </c:ser>
        <c:ser>
          <c:idx val="22"/>
          <c:order val="22"/>
          <c:tx>
            <c:strRef>
              <c:f>Expositionsort!$X$3:$X$6</c:f>
              <c:strCache>
                <c:ptCount val="1"/>
                <c:pt idx="0">
                  <c:v>Afrika - Sambia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Expositionsort!$X$7:$X$35</c:f>
              <c:numCache>
                <c:formatCode>General</c:formatCode>
                <c:ptCount val="27"/>
                <c:pt idx="6">
                  <c:v>1</c:v>
                </c:pt>
                <c:pt idx="26">
                  <c:v>2</c:v>
                </c:pt>
              </c:numCache>
            </c:numRef>
          </c:val>
        </c:ser>
        <c:ser>
          <c:idx val="23"/>
          <c:order val="23"/>
          <c:tx>
            <c:strRef>
              <c:f>Expositionsort!$Y$3:$Y$6</c:f>
              <c:strCache>
                <c:ptCount val="1"/>
                <c:pt idx="0">
                  <c:v>Afrika - Senegal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Expositionsort!$Y$7:$Y$35</c:f>
              <c:numCache>
                <c:formatCode>General</c:formatCode>
                <c:ptCount val="27"/>
                <c:pt idx="8">
                  <c:v>1</c:v>
                </c:pt>
                <c:pt idx="20">
                  <c:v>1</c:v>
                </c:pt>
                <c:pt idx="22">
                  <c:v>1</c:v>
                </c:pt>
                <c:pt idx="25">
                  <c:v>1</c:v>
                </c:pt>
                <c:pt idx="26">
                  <c:v>2</c:v>
                </c:pt>
              </c:numCache>
            </c:numRef>
          </c:val>
        </c:ser>
        <c:ser>
          <c:idx val="24"/>
          <c:order val="24"/>
          <c:tx>
            <c:strRef>
              <c:f>Expositionsort!$Z$3:$Z$6</c:f>
              <c:strCache>
                <c:ptCount val="1"/>
                <c:pt idx="0">
                  <c:v>Afrika - Seychellen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Expositionsort!$Z$7:$Z$35</c:f>
              <c:numCache>
                <c:formatCode>General</c:formatCode>
                <c:ptCount val="27"/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25"/>
          <c:order val="25"/>
          <c:tx>
            <c:strRef>
              <c:f>Expositionsort!$AA$3:$AA$6</c:f>
              <c:strCache>
                <c:ptCount val="1"/>
                <c:pt idx="0">
                  <c:v>Afrika - Somalia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Expositionsort!$AA$7:$AA$35</c:f>
              <c:numCache>
                <c:formatCode>General</c:formatCode>
                <c:ptCount val="27"/>
                <c:pt idx="23">
                  <c:v>3</c:v>
                </c:pt>
              </c:numCache>
            </c:numRef>
          </c:val>
        </c:ser>
        <c:ser>
          <c:idx val="26"/>
          <c:order val="26"/>
          <c:tx>
            <c:strRef>
              <c:f>Expositionsort!$AB$3:$AB$6</c:f>
              <c:strCache>
                <c:ptCount val="1"/>
                <c:pt idx="0">
                  <c:v>Afrika - Südafrika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Expositionsort!$AB$7:$AB$35</c:f>
              <c:numCache>
                <c:formatCode>General</c:formatCode>
                <c:ptCount val="27"/>
                <c:pt idx="5">
                  <c:v>1</c:v>
                </c:pt>
                <c:pt idx="6">
                  <c:v>6</c:v>
                </c:pt>
                <c:pt idx="7">
                  <c:v>8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9">
                  <c:v>1</c:v>
                </c:pt>
              </c:numCache>
            </c:numRef>
          </c:val>
        </c:ser>
        <c:ser>
          <c:idx val="27"/>
          <c:order val="27"/>
          <c:tx>
            <c:strRef>
              <c:f>Expositionsort!$AC$3:$AC$6</c:f>
              <c:strCache>
                <c:ptCount val="1"/>
                <c:pt idx="0">
                  <c:v>Afrika - Südafrika (Staat)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Expositionsort!$AC$7:$AC$35</c:f>
              <c:numCache>
                <c:formatCode>General</c:formatCode>
                <c:ptCount val="27"/>
                <c:pt idx="5">
                  <c:v>2</c:v>
                </c:pt>
                <c:pt idx="6">
                  <c:v>7</c:v>
                </c:pt>
                <c:pt idx="7">
                  <c:v>10</c:v>
                </c:pt>
                <c:pt idx="8">
                  <c:v>2</c:v>
                </c:pt>
                <c:pt idx="9">
                  <c:v>1</c:v>
                </c:pt>
                <c:pt idx="11">
                  <c:v>1</c:v>
                </c:pt>
                <c:pt idx="20">
                  <c:v>1</c:v>
                </c:pt>
              </c:numCache>
            </c:numRef>
          </c:val>
        </c:ser>
        <c:ser>
          <c:idx val="28"/>
          <c:order val="28"/>
          <c:tx>
            <c:strRef>
              <c:f>Expositionsort!$AD$3:$AD$6</c:f>
              <c:strCache>
                <c:ptCount val="1"/>
                <c:pt idx="0">
                  <c:v>Afrika - Sudan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Expositionsort!$AD$7:$AD$35</c:f>
              <c:numCache>
                <c:formatCode>General</c:formatCode>
                <c:ptCount val="27"/>
                <c:pt idx="15">
                  <c:v>1</c:v>
                </c:pt>
                <c:pt idx="19">
                  <c:v>1</c:v>
                </c:pt>
              </c:numCache>
            </c:numRef>
          </c:val>
        </c:ser>
        <c:ser>
          <c:idx val="29"/>
          <c:order val="29"/>
          <c:tx>
            <c:strRef>
              <c:f>Expositionsort!$AE$3:$AE$6</c:f>
              <c:strCache>
                <c:ptCount val="1"/>
                <c:pt idx="0">
                  <c:v>Afrika - Tansania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Expositionsort!$AE$7:$AE$35</c:f>
              <c:numCache>
                <c:formatCode>General</c:formatCode>
                <c:ptCount val="27"/>
                <c:pt idx="5">
                  <c:v>1</c:v>
                </c:pt>
                <c:pt idx="6">
                  <c:v>1</c:v>
                </c:pt>
                <c:pt idx="9">
                  <c:v>1</c:v>
                </c:pt>
              </c:numCache>
            </c:numRef>
          </c:val>
        </c:ser>
        <c:ser>
          <c:idx val="30"/>
          <c:order val="30"/>
          <c:tx>
            <c:strRef>
              <c:f>Expositionsort!$AF$3:$AF$6</c:f>
              <c:strCache>
                <c:ptCount val="1"/>
                <c:pt idx="0">
                  <c:v>Afrika - Togo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Expositionsort!$AF$7:$AF$35</c:f>
              <c:numCache>
                <c:formatCode>General</c:formatCode>
                <c:ptCount val="27"/>
                <c:pt idx="8">
                  <c:v>1</c:v>
                </c:pt>
                <c:pt idx="23">
                  <c:v>1</c:v>
                </c:pt>
                <c:pt idx="26">
                  <c:v>1</c:v>
                </c:pt>
              </c:numCache>
            </c:numRef>
          </c:val>
        </c:ser>
        <c:ser>
          <c:idx val="31"/>
          <c:order val="31"/>
          <c:tx>
            <c:strRef>
              <c:f>Expositionsort!$AG$3:$AG$6</c:f>
              <c:strCache>
                <c:ptCount val="1"/>
                <c:pt idx="0">
                  <c:v>Afrika - Tschad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Expositionsort!$AG$7:$AG$35</c:f>
              <c:numCache>
                <c:formatCode>General</c:formatCode>
                <c:ptCount val="27"/>
                <c:pt idx="11">
                  <c:v>3</c:v>
                </c:pt>
              </c:numCache>
            </c:numRef>
          </c:val>
        </c:ser>
        <c:ser>
          <c:idx val="32"/>
          <c:order val="32"/>
          <c:tx>
            <c:strRef>
              <c:f>Expositionsort!$AH$3:$AH$6</c:f>
              <c:strCache>
                <c:ptCount val="1"/>
                <c:pt idx="0">
                  <c:v>Afrika - Tunesien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Expositionsort!$AH$7:$AH$35</c:f>
              <c:numCache>
                <c:formatCode>General</c:formatCode>
                <c:ptCount val="27"/>
                <c:pt idx="8">
                  <c:v>1</c:v>
                </c:pt>
                <c:pt idx="23">
                  <c:v>1</c:v>
                </c:pt>
              </c:numCache>
            </c:numRef>
          </c:val>
        </c:ser>
        <c:ser>
          <c:idx val="33"/>
          <c:order val="33"/>
          <c:tx>
            <c:strRef>
              <c:f>Expositionsort!$AI$3:$AI$6</c:f>
              <c:strCache>
                <c:ptCount val="1"/>
                <c:pt idx="0">
                  <c:v>Afrika - Uganda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Expositionsort!$AI$7:$AI$35</c:f>
              <c:numCache>
                <c:formatCode>General</c:formatCode>
                <c:ptCount val="27"/>
                <c:pt idx="4">
                  <c:v>1</c:v>
                </c:pt>
                <c:pt idx="9">
                  <c:v>1</c:v>
                </c:pt>
              </c:numCache>
            </c:numRef>
          </c:val>
        </c:ser>
        <c:ser>
          <c:idx val="34"/>
          <c:order val="34"/>
          <c:tx>
            <c:strRef>
              <c:f>Expositionsort!$AJ$3:$AJ$6</c:f>
              <c:strCache>
                <c:ptCount val="1"/>
                <c:pt idx="0">
                  <c:v>Afrika - Westafrika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Expositionsort!$AJ$7:$AJ$35</c:f>
              <c:numCache>
                <c:formatCode>General</c:formatCode>
                <c:ptCount val="27"/>
                <c:pt idx="11">
                  <c:v>1</c:v>
                </c:pt>
                <c:pt idx="16">
                  <c:v>1</c:v>
                </c:pt>
                <c:pt idx="19">
                  <c:v>6</c:v>
                </c:pt>
              </c:numCache>
            </c:numRef>
          </c:val>
        </c:ser>
        <c:ser>
          <c:idx val="35"/>
          <c:order val="35"/>
          <c:tx>
            <c:strRef>
              <c:f>Expositionsort!$AL$3:$AL$6</c:f>
              <c:strCache>
                <c:ptCount val="1"/>
                <c:pt idx="0">
                  <c:v>Amerika - Argentinien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Expositionsort!$AL$7:$AL$35</c:f>
              <c:numCache>
                <c:formatCode>General</c:formatCode>
                <c:ptCount val="27"/>
                <c:pt idx="5">
                  <c:v>3</c:v>
                </c:pt>
                <c:pt idx="6">
                  <c:v>10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36"/>
          <c:order val="36"/>
          <c:tx>
            <c:strRef>
              <c:f>Expositionsort!$AM$3:$AM$6</c:f>
              <c:strCache>
                <c:ptCount val="1"/>
                <c:pt idx="0">
                  <c:v>Amerika - Bahamas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Expositionsort!$AM$7:$AM$35</c:f>
              <c:numCache>
                <c:formatCode>General</c:formatCode>
                <c:ptCount val="27"/>
                <c:pt idx="5">
                  <c:v>2</c:v>
                </c:pt>
              </c:numCache>
            </c:numRef>
          </c:val>
        </c:ser>
        <c:ser>
          <c:idx val="37"/>
          <c:order val="37"/>
          <c:tx>
            <c:strRef>
              <c:f>Expositionsort!$AN$3:$AN$6</c:f>
              <c:strCache>
                <c:ptCount val="1"/>
                <c:pt idx="0">
                  <c:v>Amerika - Barbados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Expositionsort!$AN$7:$AN$35</c:f>
              <c:numCache>
                <c:formatCode>General</c:formatCode>
                <c:ptCount val="27"/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38"/>
          <c:order val="38"/>
          <c:tx>
            <c:strRef>
              <c:f>Expositionsort!$AO$3:$AO$6</c:f>
              <c:strCache>
                <c:ptCount val="1"/>
                <c:pt idx="0">
                  <c:v>Amerika - Bolivien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Expositionsort!$AO$7:$AO$35</c:f>
              <c:numCache>
                <c:formatCode>General</c:formatCode>
                <c:ptCount val="27"/>
                <c:pt idx="7">
                  <c:v>3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39"/>
          <c:order val="39"/>
          <c:tx>
            <c:strRef>
              <c:f>Expositionsort!$AP$3:$AP$6</c:f>
              <c:strCache>
                <c:ptCount val="1"/>
                <c:pt idx="0">
                  <c:v>Amerika - Brasilien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Expositionsort!$AP$7:$AP$35</c:f>
              <c:numCache>
                <c:formatCode>General</c:formatCode>
                <c:ptCount val="27"/>
                <c:pt idx="5">
                  <c:v>1</c:v>
                </c:pt>
                <c:pt idx="6">
                  <c:v>14</c:v>
                </c:pt>
                <c:pt idx="7">
                  <c:v>20</c:v>
                </c:pt>
                <c:pt idx="8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6">
                  <c:v>1</c:v>
                </c:pt>
                <c:pt idx="19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</c:ser>
        <c:ser>
          <c:idx val="40"/>
          <c:order val="40"/>
          <c:tx>
            <c:strRef>
              <c:f>Expositionsort!$AQ$3:$AQ$6</c:f>
              <c:strCache>
                <c:ptCount val="1"/>
                <c:pt idx="0">
                  <c:v>Amerika - Chile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Expositionsort!$AQ$7:$AQ$35</c:f>
              <c:numCache>
                <c:formatCode>General</c:formatCode>
                <c:ptCount val="27"/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er>
          <c:idx val="41"/>
          <c:order val="41"/>
          <c:tx>
            <c:strRef>
              <c:f>Expositionsort!$AR$3:$AR$6</c:f>
              <c:strCache>
                <c:ptCount val="1"/>
                <c:pt idx="0">
                  <c:v>Amerika - Costa Rica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Expositionsort!$AR$7:$AR$35</c:f>
              <c:numCache>
                <c:formatCode>General</c:formatCode>
                <c:ptCount val="27"/>
                <c:pt idx="5">
                  <c:v>1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ser>
          <c:idx val="42"/>
          <c:order val="42"/>
          <c:tx>
            <c:strRef>
              <c:f>Expositionsort!$AS$3:$AS$6</c:f>
              <c:strCache>
                <c:ptCount val="1"/>
                <c:pt idx="0">
                  <c:v>Amerika - Dominikanische Republik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Expositionsort!$AS$7:$AS$35</c:f>
              <c:numCache>
                <c:formatCode>General</c:formatCode>
                <c:ptCount val="27"/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9">
                  <c:v>1</c:v>
                </c:pt>
                <c:pt idx="22">
                  <c:v>3</c:v>
                </c:pt>
                <c:pt idx="25">
                  <c:v>2</c:v>
                </c:pt>
                <c:pt idx="26">
                  <c:v>1</c:v>
                </c:pt>
              </c:numCache>
            </c:numRef>
          </c:val>
        </c:ser>
        <c:ser>
          <c:idx val="43"/>
          <c:order val="43"/>
          <c:tx>
            <c:strRef>
              <c:f>Expositionsort!$AT$3:$AT$6</c:f>
              <c:strCache>
                <c:ptCount val="1"/>
                <c:pt idx="0">
                  <c:v>Amerika - Ecuador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Expositionsort!$AT$7:$AT$35</c:f>
              <c:numCache>
                <c:formatCode>General</c:formatCode>
                <c:ptCount val="27"/>
                <c:pt idx="6">
                  <c:v>5</c:v>
                </c:pt>
                <c:pt idx="7">
                  <c:v>2</c:v>
                </c:pt>
                <c:pt idx="23">
                  <c:v>1</c:v>
                </c:pt>
              </c:numCache>
            </c:numRef>
          </c:val>
        </c:ser>
        <c:ser>
          <c:idx val="44"/>
          <c:order val="44"/>
          <c:tx>
            <c:strRef>
              <c:f>Expositionsort!$AU$3:$AU$6</c:f>
              <c:strCache>
                <c:ptCount val="1"/>
                <c:pt idx="0">
                  <c:v>Amerika - Jamaika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Expositionsort!$AU$7:$AU$35</c:f>
              <c:numCache>
                <c:formatCode>General</c:formatCode>
                <c:ptCount val="27"/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45"/>
          <c:order val="45"/>
          <c:tx>
            <c:strRef>
              <c:f>Expositionsort!$AV$3:$AV$6</c:f>
              <c:strCache>
                <c:ptCount val="1"/>
                <c:pt idx="0">
                  <c:v>Amerika - Kanada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Expositionsort!$AV$7:$AV$35</c:f>
              <c:numCache>
                <c:formatCode>General</c:formatCode>
                <c:ptCount val="27"/>
                <c:pt idx="5">
                  <c:v>5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</c:numCache>
            </c:numRef>
          </c:val>
        </c:ser>
        <c:ser>
          <c:idx val="46"/>
          <c:order val="46"/>
          <c:tx>
            <c:strRef>
              <c:f>Expositionsort!$AW$3:$AW$6</c:f>
              <c:strCache>
                <c:ptCount val="1"/>
                <c:pt idx="0">
                  <c:v>Amerika - Kolumbien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Expositionsort!$AW$7:$AW$35</c:f>
              <c:numCache>
                <c:formatCode>General</c:formatCode>
                <c:ptCount val="27"/>
                <c:pt idx="6">
                  <c:v>1</c:v>
                </c:pt>
                <c:pt idx="7">
                  <c:v>4</c:v>
                </c:pt>
                <c:pt idx="22">
                  <c:v>2</c:v>
                </c:pt>
              </c:numCache>
            </c:numRef>
          </c:val>
        </c:ser>
        <c:ser>
          <c:idx val="47"/>
          <c:order val="47"/>
          <c:tx>
            <c:strRef>
              <c:f>Expositionsort!$AX$3:$AX$6</c:f>
              <c:strCache>
                <c:ptCount val="1"/>
                <c:pt idx="0">
                  <c:v>Amerika - Kuba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Expositionsort!$AX$7:$AX$35</c:f>
              <c:numCache>
                <c:formatCode>General</c:formatCode>
                <c:ptCount val="27"/>
                <c:pt idx="5">
                  <c:v>1</c:v>
                </c:pt>
                <c:pt idx="6">
                  <c:v>9</c:v>
                </c:pt>
                <c:pt idx="7">
                  <c:v>14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er>
          <c:idx val="48"/>
          <c:order val="48"/>
          <c:tx>
            <c:strRef>
              <c:f>Expositionsort!$AY$3:$AY$6</c:f>
              <c:strCache>
                <c:ptCount val="1"/>
                <c:pt idx="0">
                  <c:v>Amerika - Mexiko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Expositionsort!$AY$7:$AY$35</c:f>
              <c:numCache>
                <c:formatCode>General</c:formatCode>
                <c:ptCount val="27"/>
                <c:pt idx="4">
                  <c:v>1</c:v>
                </c:pt>
                <c:pt idx="5">
                  <c:v>5</c:v>
                </c:pt>
                <c:pt idx="6">
                  <c:v>11</c:v>
                </c:pt>
                <c:pt idx="7">
                  <c:v>24</c:v>
                </c:pt>
                <c:pt idx="8">
                  <c:v>8</c:v>
                </c:pt>
                <c:pt idx="9">
                  <c:v>7</c:v>
                </c:pt>
                <c:pt idx="10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5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5">
                  <c:v>1</c:v>
                </c:pt>
                <c:pt idx="26">
                  <c:v>3</c:v>
                </c:pt>
              </c:numCache>
            </c:numRef>
          </c:val>
        </c:ser>
        <c:ser>
          <c:idx val="49"/>
          <c:order val="49"/>
          <c:tx>
            <c:strRef>
              <c:f>Expositionsort!$AZ$3:$AZ$6</c:f>
              <c:strCache>
                <c:ptCount val="1"/>
                <c:pt idx="0">
                  <c:v>Amerika - Mittelamerika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Expositionsort!$AZ$7:$AZ$35</c:f>
              <c:numCache>
                <c:formatCode>General</c:formatCode>
                <c:ptCount val="27"/>
                <c:pt idx="5">
                  <c:v>11</c:v>
                </c:pt>
                <c:pt idx="6">
                  <c:v>18</c:v>
                </c:pt>
                <c:pt idx="7">
                  <c:v>3</c:v>
                </c:pt>
                <c:pt idx="24">
                  <c:v>1</c:v>
                </c:pt>
              </c:numCache>
            </c:numRef>
          </c:val>
        </c:ser>
        <c:ser>
          <c:idx val="50"/>
          <c:order val="50"/>
          <c:tx>
            <c:strRef>
              <c:f>Expositionsort!$BA$3:$BA$6</c:f>
              <c:strCache>
                <c:ptCount val="1"/>
                <c:pt idx="0">
                  <c:v>Amerika - Nicaragua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Expositionsort!$BA$7:$BA$35</c:f>
              <c:numCache>
                <c:formatCode>General</c:formatCode>
                <c:ptCount val="27"/>
                <c:pt idx="18">
                  <c:v>1</c:v>
                </c:pt>
              </c:numCache>
            </c:numRef>
          </c:val>
        </c:ser>
        <c:ser>
          <c:idx val="51"/>
          <c:order val="51"/>
          <c:tx>
            <c:strRef>
              <c:f>Expositionsort!$BB$3:$BB$6</c:f>
              <c:strCache>
                <c:ptCount val="1"/>
                <c:pt idx="0">
                  <c:v>Amerika - Nordamerika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Expositionsort!$BB$7:$BB$35</c:f>
              <c:numCache>
                <c:formatCode>General</c:formatCode>
                <c:ptCount val="27"/>
                <c:pt idx="5">
                  <c:v>1</c:v>
                </c:pt>
                <c:pt idx="6">
                  <c:v>7</c:v>
                </c:pt>
                <c:pt idx="7">
                  <c:v>3</c:v>
                </c:pt>
                <c:pt idx="8">
                  <c:v>2</c:v>
                </c:pt>
                <c:pt idx="26">
                  <c:v>1</c:v>
                </c:pt>
              </c:numCache>
            </c:numRef>
          </c:val>
        </c:ser>
        <c:ser>
          <c:idx val="52"/>
          <c:order val="52"/>
          <c:tx>
            <c:strRef>
              <c:f>Expositionsort!$BC$3:$BC$6</c:f>
              <c:strCache>
                <c:ptCount val="1"/>
                <c:pt idx="0">
                  <c:v>Amerika - Panama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Expositionsort!$BC$7:$BC$35</c:f>
              <c:numCache>
                <c:formatCode>General</c:formatCode>
                <c:ptCount val="27"/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53"/>
          <c:order val="53"/>
          <c:tx>
            <c:strRef>
              <c:f>Expositionsort!$BD$3:$BD$6</c:f>
              <c:strCache>
                <c:ptCount val="1"/>
                <c:pt idx="0">
                  <c:v>Amerika - Peru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Expositionsort!$BD$7:$BD$35</c:f>
              <c:numCache>
                <c:formatCode>General</c:formatCode>
                <c:ptCount val="27"/>
                <c:pt idx="6">
                  <c:v>3</c:v>
                </c:pt>
                <c:pt idx="7">
                  <c:v>6</c:v>
                </c:pt>
                <c:pt idx="8">
                  <c:v>3</c:v>
                </c:pt>
                <c:pt idx="10">
                  <c:v>2</c:v>
                </c:pt>
                <c:pt idx="12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ser>
          <c:idx val="54"/>
          <c:order val="54"/>
          <c:tx>
            <c:strRef>
              <c:f>Expositionsort!$BE$3:$BE$6</c:f>
              <c:strCache>
                <c:ptCount val="1"/>
                <c:pt idx="0">
                  <c:v>Amerika - Südamerika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Expositionsort!$BE$7:$BE$35</c:f>
              <c:numCache>
                <c:formatCode>General</c:formatCode>
                <c:ptCount val="27"/>
                <c:pt idx="5">
                  <c:v>3</c:v>
                </c:pt>
                <c:pt idx="6">
                  <c:v>8</c:v>
                </c:pt>
                <c:pt idx="7">
                  <c:v>8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23">
                  <c:v>1</c:v>
                </c:pt>
              </c:numCache>
            </c:numRef>
          </c:val>
        </c:ser>
        <c:ser>
          <c:idx val="55"/>
          <c:order val="55"/>
          <c:tx>
            <c:strRef>
              <c:f>Expositionsort!$BF$3:$BF$6</c:f>
              <c:strCache>
                <c:ptCount val="1"/>
                <c:pt idx="0">
                  <c:v>Amerika - Uruguay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Expositionsort!$BF$7:$BF$35</c:f>
              <c:numCache>
                <c:formatCode>General</c:formatCode>
                <c:ptCount val="27"/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56"/>
          <c:order val="56"/>
          <c:tx>
            <c:strRef>
              <c:f>Expositionsort!$BG$3:$BG$6</c:f>
              <c:strCache>
                <c:ptCount val="1"/>
                <c:pt idx="0">
                  <c:v>Amerika - Vereinigte Staaten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Expositionsort!$BG$7:$BG$35</c:f>
              <c:numCache>
                <c:formatCode>General</c:formatCode>
                <c:ptCount val="27"/>
                <c:pt idx="3">
                  <c:v>2</c:v>
                </c:pt>
                <c:pt idx="4">
                  <c:v>3</c:v>
                </c:pt>
                <c:pt idx="5">
                  <c:v>52</c:v>
                </c:pt>
                <c:pt idx="6">
                  <c:v>99</c:v>
                </c:pt>
                <c:pt idx="7">
                  <c:v>40</c:v>
                </c:pt>
                <c:pt idx="8">
                  <c:v>18</c:v>
                </c:pt>
                <c:pt idx="9">
                  <c:v>5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6</c:v>
                </c:pt>
                <c:pt idx="23">
                  <c:v>3</c:v>
                </c:pt>
                <c:pt idx="25">
                  <c:v>7</c:v>
                </c:pt>
                <c:pt idx="26">
                  <c:v>1</c:v>
                </c:pt>
              </c:numCache>
            </c:numRef>
          </c:val>
        </c:ser>
        <c:ser>
          <c:idx val="57"/>
          <c:order val="57"/>
          <c:tx>
            <c:strRef>
              <c:f>Expositionsort!$BI$3:$BI$6</c:f>
              <c:strCache>
                <c:ptCount val="1"/>
                <c:pt idx="0">
                  <c:v>Asien - Afghanistan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Expositionsort!$BI$7:$BI$35</c:f>
              <c:numCache>
                <c:formatCode>General</c:formatCode>
                <c:ptCount val="27"/>
                <c:pt idx="16">
                  <c:v>4</c:v>
                </c:pt>
                <c:pt idx="17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4">
                  <c:v>1</c:v>
                </c:pt>
              </c:numCache>
            </c:numRef>
          </c:val>
        </c:ser>
        <c:ser>
          <c:idx val="58"/>
          <c:order val="58"/>
          <c:tx>
            <c:strRef>
              <c:f>Expositionsort!$BJ$3:$BJ$6</c:f>
              <c:strCache>
                <c:ptCount val="1"/>
                <c:pt idx="0">
                  <c:v>Asien - Armenien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Expositionsort!$BJ$7:$BJ$35</c:f>
              <c:numCache>
                <c:formatCode>General</c:formatCode>
                <c:ptCount val="27"/>
                <c:pt idx="23">
                  <c:v>2</c:v>
                </c:pt>
              </c:numCache>
            </c:numRef>
          </c:val>
        </c:ser>
        <c:ser>
          <c:idx val="59"/>
          <c:order val="59"/>
          <c:tx>
            <c:strRef>
              <c:f>Expositionsort!$BK$3:$BK$6</c:f>
              <c:strCache>
                <c:ptCount val="1"/>
                <c:pt idx="0">
                  <c:v>Asien - Aserbaidschan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Expositionsort!$BK$7:$BK$35</c:f>
              <c:numCache>
                <c:formatCode>General</c:formatCode>
                <c:ptCount val="27"/>
                <c:pt idx="20">
                  <c:v>1</c:v>
                </c:pt>
              </c:numCache>
            </c:numRef>
          </c:val>
        </c:ser>
        <c:ser>
          <c:idx val="60"/>
          <c:order val="60"/>
          <c:tx>
            <c:strRef>
              <c:f>Expositionsort!$BL$3:$BL$6</c:f>
              <c:strCache>
                <c:ptCount val="1"/>
                <c:pt idx="0">
                  <c:v>Asien - Bangladesch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Expositionsort!$BL$7:$BL$35</c:f>
              <c:numCache>
                <c:formatCode>General</c:formatCode>
                <c:ptCount val="27"/>
                <c:pt idx="26">
                  <c:v>1</c:v>
                </c:pt>
              </c:numCache>
            </c:numRef>
          </c:val>
        </c:ser>
        <c:ser>
          <c:idx val="61"/>
          <c:order val="61"/>
          <c:tx>
            <c:strRef>
              <c:f>Expositionsort!$BM$3:$BM$6</c:f>
              <c:strCache>
                <c:ptCount val="1"/>
                <c:pt idx="0">
                  <c:v>Asien - China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Expositionsort!$BM$7:$BM$35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ser>
          <c:idx val="62"/>
          <c:order val="62"/>
          <c:tx>
            <c:strRef>
              <c:f>Expositionsort!$BN$3:$BN$6</c:f>
              <c:strCache>
                <c:ptCount val="1"/>
                <c:pt idx="0">
                  <c:v>Asien - Indien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Expositionsort!$BN$7:$BN$35</c:f>
              <c:numCache>
                <c:formatCode>General</c:formatCode>
                <c:ptCount val="27"/>
                <c:pt idx="6">
                  <c:v>6</c:v>
                </c:pt>
                <c:pt idx="7">
                  <c:v>5</c:v>
                </c:pt>
                <c:pt idx="8">
                  <c:v>1</c:v>
                </c:pt>
                <c:pt idx="19">
                  <c:v>2</c:v>
                </c:pt>
                <c:pt idx="21">
                  <c:v>1</c:v>
                </c:pt>
                <c:pt idx="23">
                  <c:v>4</c:v>
                </c:pt>
                <c:pt idx="24">
                  <c:v>4</c:v>
                </c:pt>
                <c:pt idx="25">
                  <c:v>2</c:v>
                </c:pt>
                <c:pt idx="26">
                  <c:v>8</c:v>
                </c:pt>
              </c:numCache>
            </c:numRef>
          </c:val>
        </c:ser>
        <c:ser>
          <c:idx val="63"/>
          <c:order val="63"/>
          <c:tx>
            <c:strRef>
              <c:f>Expositionsort!$BO$3:$BO$6</c:f>
              <c:strCache>
                <c:ptCount val="1"/>
                <c:pt idx="0">
                  <c:v>Asien - Indonesien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Expositionsort!$BO$7:$BO$35</c:f>
              <c:numCache>
                <c:formatCode>General</c:formatCode>
                <c:ptCount val="27"/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21">
                  <c:v>1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64"/>
          <c:order val="64"/>
          <c:tx>
            <c:strRef>
              <c:f>Expositionsort!$BP$3:$BP$6</c:f>
              <c:strCache>
                <c:ptCount val="1"/>
                <c:pt idx="0">
                  <c:v>Asien - Irak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Expositionsort!$BP$7:$BP$35</c:f>
              <c:numCache>
                <c:formatCode>General</c:formatCode>
                <c:ptCount val="27"/>
                <c:pt idx="24">
                  <c:v>1</c:v>
                </c:pt>
                <c:pt idx="25">
                  <c:v>4</c:v>
                </c:pt>
                <c:pt idx="26">
                  <c:v>6</c:v>
                </c:pt>
              </c:numCache>
            </c:numRef>
          </c:val>
        </c:ser>
        <c:ser>
          <c:idx val="65"/>
          <c:order val="65"/>
          <c:tx>
            <c:strRef>
              <c:f>Expositionsort!$BQ$3:$BQ$6</c:f>
              <c:strCache>
                <c:ptCount val="1"/>
                <c:pt idx="0">
                  <c:v>Asien - Iran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Expositionsort!$BQ$7:$BQ$35</c:f>
              <c:numCache>
                <c:formatCode>General</c:formatCode>
                <c:ptCount val="27"/>
                <c:pt idx="2">
                  <c:v>5</c:v>
                </c:pt>
                <c:pt idx="3">
                  <c:v>17</c:v>
                </c:pt>
                <c:pt idx="4">
                  <c:v>7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14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4</c:v>
                </c:pt>
                <c:pt idx="22">
                  <c:v>4</c:v>
                </c:pt>
                <c:pt idx="23">
                  <c:v>8</c:v>
                </c:pt>
                <c:pt idx="24">
                  <c:v>2</c:v>
                </c:pt>
                <c:pt idx="25">
                  <c:v>1</c:v>
                </c:pt>
                <c:pt idx="26">
                  <c:v>5</c:v>
                </c:pt>
              </c:numCache>
            </c:numRef>
          </c:val>
        </c:ser>
        <c:ser>
          <c:idx val="66"/>
          <c:order val="66"/>
          <c:tx>
            <c:strRef>
              <c:f>Expositionsort!$BR$3:$BR$6</c:f>
              <c:strCache>
                <c:ptCount val="1"/>
                <c:pt idx="0">
                  <c:v>Asien - Israel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Expositionsort!$BR$7:$BR$35</c:f>
              <c:numCache>
                <c:formatCode>General</c:formatCode>
                <c:ptCount val="27"/>
                <c:pt idx="3">
                  <c:v>2</c:v>
                </c:pt>
                <c:pt idx="4">
                  <c:v>45</c:v>
                </c:pt>
                <c:pt idx="5">
                  <c:v>3</c:v>
                </c:pt>
                <c:pt idx="6">
                  <c:v>7</c:v>
                </c:pt>
                <c:pt idx="7">
                  <c:v>1</c:v>
                </c:pt>
              </c:numCache>
            </c:numRef>
          </c:val>
        </c:ser>
        <c:ser>
          <c:idx val="67"/>
          <c:order val="67"/>
          <c:tx>
            <c:strRef>
              <c:f>Expositionsort!$BS$3:$BS$6</c:f>
              <c:strCache>
                <c:ptCount val="1"/>
                <c:pt idx="0">
                  <c:v>Asien - Japan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Expositionsort!$BS$7:$BS$35</c:f>
              <c:numCache>
                <c:formatCode>General</c:formatCode>
                <c:ptCount val="27"/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68"/>
          <c:order val="68"/>
          <c:tx>
            <c:strRef>
              <c:f>Expositionsort!$BT$3:$BT$6</c:f>
              <c:strCache>
                <c:ptCount val="1"/>
                <c:pt idx="0">
                  <c:v>Asien - Jordanien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Expositionsort!$BT$7:$BT$35</c:f>
              <c:numCache>
                <c:formatCode>General</c:formatCode>
                <c:ptCount val="27"/>
                <c:pt idx="5">
                  <c:v>1</c:v>
                </c:pt>
                <c:pt idx="6">
                  <c:v>6</c:v>
                </c:pt>
                <c:pt idx="7">
                  <c:v>1</c:v>
                </c:pt>
              </c:numCache>
            </c:numRef>
          </c:val>
        </c:ser>
        <c:ser>
          <c:idx val="69"/>
          <c:order val="69"/>
          <c:tx>
            <c:strRef>
              <c:f>Expositionsort!$BU$3:$BU$6</c:f>
              <c:strCache>
                <c:ptCount val="1"/>
                <c:pt idx="0">
                  <c:v>Asien - Kasachstan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Expositionsort!$BU$7:$BU$35</c:f>
              <c:numCache>
                <c:formatCode>General</c:formatCode>
                <c:ptCount val="27"/>
                <c:pt idx="19">
                  <c:v>1</c:v>
                </c:pt>
                <c:pt idx="20">
                  <c:v>4</c:v>
                </c:pt>
                <c:pt idx="21">
                  <c:v>3</c:v>
                </c:pt>
                <c:pt idx="22">
                  <c:v>6</c:v>
                </c:pt>
                <c:pt idx="23">
                  <c:v>4</c:v>
                </c:pt>
                <c:pt idx="24">
                  <c:v>1</c:v>
                </c:pt>
                <c:pt idx="26">
                  <c:v>2</c:v>
                </c:pt>
              </c:numCache>
            </c:numRef>
          </c:val>
        </c:ser>
        <c:ser>
          <c:idx val="70"/>
          <c:order val="70"/>
          <c:tx>
            <c:strRef>
              <c:f>Expositionsort!$BV$3:$BV$6</c:f>
              <c:strCache>
                <c:ptCount val="1"/>
                <c:pt idx="0">
                  <c:v>Asien - Katar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Expositionsort!$BV$7:$BV$35</c:f>
              <c:numCache>
                <c:formatCode>General</c:formatCode>
                <c:ptCount val="27"/>
                <c:pt idx="18">
                  <c:v>1</c:v>
                </c:pt>
                <c:pt idx="19">
                  <c:v>1</c:v>
                </c:pt>
                <c:pt idx="26">
                  <c:v>1</c:v>
                </c:pt>
              </c:numCache>
            </c:numRef>
          </c:val>
        </c:ser>
        <c:ser>
          <c:idx val="71"/>
          <c:order val="71"/>
          <c:tx>
            <c:strRef>
              <c:f>Expositionsort!$BW$3:$BW$6</c:f>
              <c:strCache>
                <c:ptCount val="1"/>
                <c:pt idx="0">
                  <c:v>Asien - Kirgisistan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Expositionsort!$BW$7:$BW$35</c:f>
              <c:numCache>
                <c:formatCode>General</c:formatCode>
                <c:ptCount val="27"/>
                <c:pt idx="20">
                  <c:v>1</c:v>
                </c:pt>
                <c:pt idx="21">
                  <c:v>3</c:v>
                </c:pt>
                <c:pt idx="23">
                  <c:v>1</c:v>
                </c:pt>
                <c:pt idx="25">
                  <c:v>2</c:v>
                </c:pt>
              </c:numCache>
            </c:numRef>
          </c:val>
        </c:ser>
        <c:ser>
          <c:idx val="72"/>
          <c:order val="72"/>
          <c:tx>
            <c:strRef>
              <c:f>Expositionsort!$BX$3:$BX$6</c:f>
              <c:strCache>
                <c:ptCount val="1"/>
                <c:pt idx="0">
                  <c:v>Asien - Korea, Republik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Expositionsort!$BX$7:$BX$35</c:f>
              <c:numCache>
                <c:formatCode>General</c:formatCode>
                <c:ptCount val="27"/>
                <c:pt idx="3">
                  <c:v>1</c:v>
                </c:pt>
                <c:pt idx="7">
                  <c:v>1</c:v>
                </c:pt>
              </c:numCache>
            </c:numRef>
          </c:val>
        </c:ser>
        <c:ser>
          <c:idx val="73"/>
          <c:order val="73"/>
          <c:tx>
            <c:strRef>
              <c:f>Expositionsort!$BY$3:$BY$6</c:f>
              <c:strCache>
                <c:ptCount val="1"/>
                <c:pt idx="0">
                  <c:v>Asien - Libanon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Expositionsort!$BY$7:$BY$35</c:f>
              <c:numCache>
                <c:formatCode>General</c:formatCode>
                <c:ptCount val="27"/>
                <c:pt idx="6">
                  <c:v>1</c:v>
                </c:pt>
                <c:pt idx="22">
                  <c:v>1</c:v>
                </c:pt>
                <c:pt idx="24">
                  <c:v>1</c:v>
                </c:pt>
                <c:pt idx="25">
                  <c:v>3</c:v>
                </c:pt>
                <c:pt idx="26">
                  <c:v>10</c:v>
                </c:pt>
              </c:numCache>
            </c:numRef>
          </c:val>
        </c:ser>
        <c:ser>
          <c:idx val="74"/>
          <c:order val="74"/>
          <c:tx>
            <c:strRef>
              <c:f>Expositionsort!$BZ$3:$BZ$6</c:f>
              <c:strCache>
                <c:ptCount val="1"/>
                <c:pt idx="0">
                  <c:v>Asien - Malaysia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Expositionsort!$BZ$7:$BZ$35</c:f>
              <c:numCache>
                <c:formatCode>General</c:formatCode>
                <c:ptCount val="27"/>
                <c:pt idx="5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75"/>
          <c:order val="75"/>
          <c:tx>
            <c:strRef>
              <c:f>Expositionsort!$CA$3:$CA$6</c:f>
              <c:strCache>
                <c:ptCount val="1"/>
                <c:pt idx="0">
                  <c:v>Asien - Malediven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Expositionsort!$CA$7:$CA$35</c:f>
              <c:numCache>
                <c:formatCode>General</c:formatCode>
                <c:ptCount val="27"/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10">
                  <c:v>1</c:v>
                </c:pt>
              </c:numCache>
            </c:numRef>
          </c:val>
        </c:ser>
        <c:ser>
          <c:idx val="76"/>
          <c:order val="76"/>
          <c:tx>
            <c:strRef>
              <c:f>Expositionsort!$CB$3:$CB$6</c:f>
              <c:strCache>
                <c:ptCount val="1"/>
                <c:pt idx="0">
                  <c:v>Asien - Myanmar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Expositionsort!$CB$7:$CB$35</c:f>
              <c:numCache>
                <c:formatCode>General</c:formatCode>
                <c:ptCount val="27"/>
                <c:pt idx="5">
                  <c:v>1</c:v>
                </c:pt>
                <c:pt idx="9">
                  <c:v>1</c:v>
                </c:pt>
              </c:numCache>
            </c:numRef>
          </c:val>
        </c:ser>
        <c:ser>
          <c:idx val="77"/>
          <c:order val="77"/>
          <c:tx>
            <c:strRef>
              <c:f>Expositionsort!$CC$3:$CC$6</c:f>
              <c:strCache>
                <c:ptCount val="1"/>
                <c:pt idx="0">
                  <c:v>Asien - Oman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Expositionsort!$CC$7:$CC$35</c:f>
              <c:numCache>
                <c:formatCode>General</c:formatCode>
                <c:ptCount val="27"/>
                <c:pt idx="5">
                  <c:v>1</c:v>
                </c:pt>
              </c:numCache>
            </c:numRef>
          </c:val>
        </c:ser>
        <c:ser>
          <c:idx val="78"/>
          <c:order val="78"/>
          <c:tx>
            <c:strRef>
              <c:f>Expositionsort!$CD$3:$CD$6</c:f>
              <c:strCache>
                <c:ptCount val="1"/>
                <c:pt idx="0">
                  <c:v>Asien - Ostasien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Expositionsort!$CD$7:$CD$35</c:f>
              <c:numCache>
                <c:formatCode>General</c:formatCode>
                <c:ptCount val="27"/>
                <c:pt idx="5">
                  <c:v>1</c:v>
                </c:pt>
              </c:numCache>
            </c:numRef>
          </c:val>
        </c:ser>
        <c:ser>
          <c:idx val="79"/>
          <c:order val="79"/>
          <c:tx>
            <c:strRef>
              <c:f>Expositionsort!$CE$3:$CE$6</c:f>
              <c:strCache>
                <c:ptCount val="1"/>
                <c:pt idx="0">
                  <c:v>Asien - Pakistan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Expositionsort!$CE$7:$CE$35</c:f>
              <c:numCache>
                <c:formatCode>General</c:formatCode>
                <c:ptCount val="27"/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1">
                  <c:v>1</c:v>
                </c:pt>
                <c:pt idx="14">
                  <c:v>5</c:v>
                </c:pt>
                <c:pt idx="15">
                  <c:v>1</c:v>
                </c:pt>
                <c:pt idx="16">
                  <c:v>4</c:v>
                </c:pt>
                <c:pt idx="17">
                  <c:v>3</c:v>
                </c:pt>
                <c:pt idx="18">
                  <c:v>6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ser>
          <c:idx val="80"/>
          <c:order val="80"/>
          <c:tx>
            <c:strRef>
              <c:f>Expositionsort!$CF$3:$CF$6</c:f>
              <c:strCache>
                <c:ptCount val="1"/>
                <c:pt idx="0">
                  <c:v>Asien - Palästinensische Gebiete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Expositionsort!$CF$7:$CF$35</c:f>
              <c:numCache>
                <c:formatCode>General</c:formatCode>
                <c:ptCount val="27"/>
                <c:pt idx="4">
                  <c:v>2</c:v>
                </c:pt>
              </c:numCache>
            </c:numRef>
          </c:val>
        </c:ser>
        <c:ser>
          <c:idx val="81"/>
          <c:order val="81"/>
          <c:tx>
            <c:strRef>
              <c:f>Expositionsort!$CG$3:$CG$6</c:f>
              <c:strCache>
                <c:ptCount val="1"/>
                <c:pt idx="0">
                  <c:v>Asien - Philippinen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Expositionsort!$CG$7:$CG$35</c:f>
              <c:numCache>
                <c:formatCode>General</c:formatCode>
                <c:ptCount val="27"/>
                <c:pt idx="5">
                  <c:v>1</c:v>
                </c:pt>
                <c:pt idx="6">
                  <c:v>8</c:v>
                </c:pt>
                <c:pt idx="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3">
                  <c:v>14</c:v>
                </c:pt>
                <c:pt idx="24">
                  <c:v>1</c:v>
                </c:pt>
              </c:numCache>
            </c:numRef>
          </c:val>
        </c:ser>
        <c:ser>
          <c:idx val="82"/>
          <c:order val="82"/>
          <c:tx>
            <c:strRef>
              <c:f>Expositionsort!$CH$3:$CH$6</c:f>
              <c:strCache>
                <c:ptCount val="1"/>
                <c:pt idx="0">
                  <c:v>Asien - Saudi-Arabien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Expositionsort!$CH$7:$CH$35</c:f>
              <c:numCache>
                <c:formatCode>General</c:formatCode>
                <c:ptCount val="27"/>
                <c:pt idx="7">
                  <c:v>2</c:v>
                </c:pt>
                <c:pt idx="12">
                  <c:v>1</c:v>
                </c:pt>
                <c:pt idx="21">
                  <c:v>2</c:v>
                </c:pt>
                <c:pt idx="23">
                  <c:v>1</c:v>
                </c:pt>
                <c:pt idx="24">
                  <c:v>3</c:v>
                </c:pt>
              </c:numCache>
            </c:numRef>
          </c:val>
        </c:ser>
        <c:ser>
          <c:idx val="83"/>
          <c:order val="83"/>
          <c:tx>
            <c:strRef>
              <c:f>Expositionsort!$CI$3:$CI$6</c:f>
              <c:strCache>
                <c:ptCount val="1"/>
                <c:pt idx="0">
                  <c:v>Asien - Singapur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Expositionsort!$CI$7:$CI$35</c:f>
              <c:numCache>
                <c:formatCode>General</c:formatCode>
                <c:ptCount val="27"/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84"/>
          <c:order val="84"/>
          <c:tx>
            <c:strRef>
              <c:f>Expositionsort!$CJ$3:$CJ$6</c:f>
              <c:strCache>
                <c:ptCount val="1"/>
                <c:pt idx="0">
                  <c:v>Asien - Sri Lanka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Expositionsort!$CJ$7:$CJ$35</c:f>
              <c:numCache>
                <c:formatCode>General</c:formatCode>
                <c:ptCount val="27"/>
                <c:pt idx="6">
                  <c:v>2</c:v>
                </c:pt>
                <c:pt idx="7">
                  <c:v>3</c:v>
                </c:pt>
                <c:pt idx="11">
                  <c:v>1</c:v>
                </c:pt>
                <c:pt idx="18">
                  <c:v>1</c:v>
                </c:pt>
              </c:numCache>
            </c:numRef>
          </c:val>
        </c:ser>
        <c:ser>
          <c:idx val="85"/>
          <c:order val="85"/>
          <c:tx>
            <c:strRef>
              <c:f>Expositionsort!$CK$3:$CK$6</c:f>
              <c:strCache>
                <c:ptCount val="1"/>
                <c:pt idx="0">
                  <c:v>Asien - Südostasien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Expositionsort!$CK$7:$CK$35</c:f>
              <c:numCache>
                <c:formatCode>General</c:formatCode>
                <c:ptCount val="27"/>
                <c:pt idx="5">
                  <c:v>1</c:v>
                </c:pt>
                <c:pt idx="7">
                  <c:v>1</c:v>
                </c:pt>
              </c:numCache>
            </c:numRef>
          </c:val>
        </c:ser>
        <c:ser>
          <c:idx val="86"/>
          <c:order val="86"/>
          <c:tx>
            <c:strRef>
              <c:f>Expositionsort!$CL$3:$CL$6</c:f>
              <c:strCache>
                <c:ptCount val="1"/>
                <c:pt idx="0">
                  <c:v>Asien - Syrien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Expositionsort!$CL$7:$CL$35</c:f>
              <c:numCache>
                <c:formatCode>General</c:formatCode>
                <c:ptCount val="27"/>
                <c:pt idx="7">
                  <c:v>1</c:v>
                </c:pt>
                <c:pt idx="22">
                  <c:v>1</c:v>
                </c:pt>
                <c:pt idx="24">
                  <c:v>5</c:v>
                </c:pt>
                <c:pt idx="25">
                  <c:v>6</c:v>
                </c:pt>
                <c:pt idx="26">
                  <c:v>2</c:v>
                </c:pt>
              </c:numCache>
            </c:numRef>
          </c:val>
        </c:ser>
        <c:ser>
          <c:idx val="87"/>
          <c:order val="87"/>
          <c:tx>
            <c:strRef>
              <c:f>Expositionsort!$CM$3:$CM$6</c:f>
              <c:strCache>
                <c:ptCount val="1"/>
                <c:pt idx="0">
                  <c:v>Asien - Thailand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Expositionsort!$CM$7:$CM$35</c:f>
              <c:numCache>
                <c:formatCode>General</c:formatCode>
                <c:ptCount val="27"/>
                <c:pt idx="3">
                  <c:v>1</c:v>
                </c:pt>
                <c:pt idx="4">
                  <c:v>2</c:v>
                </c:pt>
                <c:pt idx="5">
                  <c:v>10</c:v>
                </c:pt>
                <c:pt idx="6">
                  <c:v>16</c:v>
                </c:pt>
                <c:pt idx="7">
                  <c:v>29</c:v>
                </c:pt>
                <c:pt idx="8">
                  <c:v>13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88"/>
          <c:order val="88"/>
          <c:tx>
            <c:strRef>
              <c:f>Expositionsort!$CN$3:$CN$6</c:f>
              <c:strCache>
                <c:ptCount val="1"/>
                <c:pt idx="0">
                  <c:v>Asien - Türkei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Expositionsort!$CN$7:$CN$35</c:f>
              <c:numCache>
                <c:formatCode>General</c:formatCode>
                <c:ptCount val="27"/>
                <c:pt idx="4">
                  <c:v>7</c:v>
                </c:pt>
                <c:pt idx="5">
                  <c:v>14</c:v>
                </c:pt>
                <c:pt idx="6">
                  <c:v>26</c:v>
                </c:pt>
                <c:pt idx="7">
                  <c:v>28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3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15</c:v>
                </c:pt>
                <c:pt idx="21">
                  <c:v>7</c:v>
                </c:pt>
                <c:pt idx="22">
                  <c:v>21</c:v>
                </c:pt>
                <c:pt idx="23">
                  <c:v>42</c:v>
                </c:pt>
                <c:pt idx="24">
                  <c:v>123</c:v>
                </c:pt>
                <c:pt idx="25">
                  <c:v>382</c:v>
                </c:pt>
                <c:pt idx="26">
                  <c:v>540</c:v>
                </c:pt>
              </c:numCache>
            </c:numRef>
          </c:val>
        </c:ser>
        <c:ser>
          <c:idx val="89"/>
          <c:order val="89"/>
          <c:tx>
            <c:strRef>
              <c:f>Expositionsort!$CO$3:$CO$6</c:f>
              <c:strCache>
                <c:ptCount val="1"/>
                <c:pt idx="0">
                  <c:v>Asien - Turkmenistan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Expositionsort!$CO$7:$CO$35</c:f>
              <c:numCache>
                <c:formatCode>General</c:formatCode>
                <c:ptCount val="27"/>
                <c:pt idx="25">
                  <c:v>1</c:v>
                </c:pt>
              </c:numCache>
            </c:numRef>
          </c:val>
        </c:ser>
        <c:ser>
          <c:idx val="90"/>
          <c:order val="90"/>
          <c:tx>
            <c:strRef>
              <c:f>Expositionsort!$CP$3:$CP$6</c:f>
              <c:strCache>
                <c:ptCount val="1"/>
                <c:pt idx="0">
                  <c:v>Asien - Usbekistan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Expositionsort!$CP$7:$CP$35</c:f>
              <c:numCache>
                <c:formatCode>General</c:formatCode>
                <c:ptCount val="27"/>
                <c:pt idx="21">
                  <c:v>1</c:v>
                </c:pt>
                <c:pt idx="23">
                  <c:v>1</c:v>
                </c:pt>
                <c:pt idx="26">
                  <c:v>1</c:v>
                </c:pt>
              </c:numCache>
            </c:numRef>
          </c:val>
        </c:ser>
        <c:ser>
          <c:idx val="91"/>
          <c:order val="91"/>
          <c:tx>
            <c:strRef>
              <c:f>Expositionsort!$CQ$3:$CQ$6</c:f>
              <c:strCache>
                <c:ptCount val="1"/>
                <c:pt idx="0">
                  <c:v>Asien - Vereinigte Arabische Emirate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Expositionsort!$CQ$7:$CQ$35</c:f>
              <c:numCache>
                <c:formatCode>General</c:formatCode>
                <c:ptCount val="27"/>
                <c:pt idx="4">
                  <c:v>1</c:v>
                </c:pt>
                <c:pt idx="5">
                  <c:v>10</c:v>
                </c:pt>
                <c:pt idx="6">
                  <c:v>19</c:v>
                </c:pt>
                <c:pt idx="7">
                  <c:v>14</c:v>
                </c:pt>
                <c:pt idx="8">
                  <c:v>3</c:v>
                </c:pt>
                <c:pt idx="11">
                  <c:v>3</c:v>
                </c:pt>
                <c:pt idx="12">
                  <c:v>2</c:v>
                </c:pt>
                <c:pt idx="16">
                  <c:v>1</c:v>
                </c:pt>
                <c:pt idx="20">
                  <c:v>1</c:v>
                </c:pt>
              </c:numCache>
            </c:numRef>
          </c:val>
        </c:ser>
        <c:ser>
          <c:idx val="92"/>
          <c:order val="92"/>
          <c:tx>
            <c:strRef>
              <c:f>Expositionsort!$CR$3:$CR$6</c:f>
              <c:strCache>
                <c:ptCount val="1"/>
                <c:pt idx="0">
                  <c:v>Asien - Vietnam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Expositionsort!$CR$7:$CR$35</c:f>
              <c:numCache>
                <c:formatCode>General</c:formatCode>
                <c:ptCount val="27"/>
                <c:pt idx="6">
                  <c:v>2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ser>
          <c:idx val="93"/>
          <c:order val="93"/>
          <c:tx>
            <c:strRef>
              <c:f>Expositionsort!$CS$3:$CS$6</c:f>
              <c:strCache>
                <c:ptCount val="1"/>
                <c:pt idx="0">
                  <c:v>Asien - Vorderasien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Expositionsort!$CS$7:$CS$35</c:f>
              <c:numCache>
                <c:formatCode>General</c:formatCode>
                <c:ptCount val="27"/>
                <c:pt idx="5">
                  <c:v>1</c:v>
                </c:pt>
                <c:pt idx="19">
                  <c:v>1</c:v>
                </c:pt>
                <c:pt idx="22">
                  <c:v>3</c:v>
                </c:pt>
                <c:pt idx="24">
                  <c:v>3</c:v>
                </c:pt>
                <c:pt idx="25">
                  <c:v>1</c:v>
                </c:pt>
              </c:numCache>
            </c:numRef>
          </c:val>
        </c:ser>
        <c:ser>
          <c:idx val="94"/>
          <c:order val="94"/>
          <c:tx>
            <c:strRef>
              <c:f>Expositionsort!$CT$3:$CT$6</c:f>
              <c:strCache>
                <c:ptCount val="1"/>
                <c:pt idx="0">
                  <c:v>Asien - Zentralasien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Expositionsort!$CT$7:$CT$35</c:f>
              <c:numCache>
                <c:formatCode>General</c:formatCode>
                <c:ptCount val="27"/>
                <c:pt idx="12">
                  <c:v>2</c:v>
                </c:pt>
              </c:numCache>
            </c:numRef>
          </c:val>
        </c:ser>
        <c:ser>
          <c:idx val="95"/>
          <c:order val="95"/>
          <c:tx>
            <c:strRef>
              <c:f>Expositionsort!$CV$3:$CV$6</c:f>
              <c:strCache>
                <c:ptCount val="1"/>
                <c:pt idx="0">
                  <c:v>Ausland (Land unbekannt)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Expositionsort!$CV$7:$CV$35</c:f>
              <c:numCache>
                <c:formatCode>General</c:formatCode>
                <c:ptCount val="27"/>
                <c:pt idx="4">
                  <c:v>1</c:v>
                </c:pt>
                <c:pt idx="5">
                  <c:v>5</c:v>
                </c:pt>
                <c:pt idx="6">
                  <c:v>10</c:v>
                </c:pt>
                <c:pt idx="7">
                  <c:v>11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4">
                  <c:v>8</c:v>
                </c:pt>
                <c:pt idx="19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5</c:v>
                </c:pt>
                <c:pt idx="25">
                  <c:v>16</c:v>
                </c:pt>
                <c:pt idx="26">
                  <c:v>12</c:v>
                </c:pt>
              </c:numCache>
            </c:numRef>
          </c:val>
        </c:ser>
        <c:ser>
          <c:idx val="96"/>
          <c:order val="96"/>
          <c:tx>
            <c:strRef>
              <c:f>Expositionsort!$CW$3:$CW$6</c:f>
              <c:strCache>
                <c:ptCount val="1"/>
                <c:pt idx="0">
                  <c:v>Australien (Kontinent) - Australien (Land)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Expositionsort!$CW$7:$CW$35</c:f>
              <c:numCache>
                <c:formatCode>General</c:formatCode>
                <c:ptCount val="27"/>
                <c:pt idx="6">
                  <c:v>2</c:v>
                </c:pt>
                <c:pt idx="7">
                  <c:v>22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ser>
          <c:idx val="97"/>
          <c:order val="97"/>
          <c:tx>
            <c:strRef>
              <c:f>Expositionsort!$CX$3:$CX$6</c:f>
              <c:strCache>
                <c:ptCount val="1"/>
                <c:pt idx="0">
                  <c:v>Australien (Kontinent) - Australien (Subkontinent)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Expositionsort!$CX$7:$CX$35</c:f>
              <c:numCache>
                <c:formatCode>General</c:formatCode>
                <c:ptCount val="27"/>
                <c:pt idx="9">
                  <c:v>1</c:v>
                </c:pt>
              </c:numCache>
            </c:numRef>
          </c:val>
        </c:ser>
        <c:ser>
          <c:idx val="98"/>
          <c:order val="98"/>
          <c:tx>
            <c:strRef>
              <c:f>Expositionsort!$CY$3:$CY$6</c:f>
              <c:strCache>
                <c:ptCount val="1"/>
                <c:pt idx="0">
                  <c:v>Australien (Kontinent) - Neuseeland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Expositionsort!$CY$7:$CY$35</c:f>
              <c:numCache>
                <c:formatCode>General</c:formatCode>
                <c:ptCount val="27"/>
                <c:pt idx="6">
                  <c:v>5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99"/>
          <c:order val="99"/>
          <c:tx>
            <c:strRef>
              <c:f>Expositionsort!$CZ$3:$CZ$6</c:f>
              <c:strCache>
                <c:ptCount val="1"/>
                <c:pt idx="0">
                  <c:v>Australien (Kontinent) - Ozeanien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Expositionsort!$CZ$7:$CZ$35</c:f>
              <c:numCache>
                <c:formatCode>General</c:formatCode>
                <c:ptCount val="27"/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ser>
          <c:idx val="100"/>
          <c:order val="100"/>
          <c:tx>
            <c:strRef>
              <c:f>Expositionsort!$DB$3:$DB$6</c:f>
              <c:strCache>
                <c:ptCount val="1"/>
                <c:pt idx="0">
                  <c:v>Europa - Albanien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Expositionsort!$DB$7:$DB$35</c:f>
              <c:numCache>
                <c:formatCode>General</c:formatCode>
                <c:ptCount val="27"/>
                <c:pt idx="20">
                  <c:v>1</c:v>
                </c:pt>
                <c:pt idx="21">
                  <c:v>2</c:v>
                </c:pt>
                <c:pt idx="22">
                  <c:v>6</c:v>
                </c:pt>
                <c:pt idx="23">
                  <c:v>19</c:v>
                </c:pt>
                <c:pt idx="24">
                  <c:v>24</c:v>
                </c:pt>
                <c:pt idx="25">
                  <c:v>43</c:v>
                </c:pt>
                <c:pt idx="26">
                  <c:v>57</c:v>
                </c:pt>
              </c:numCache>
            </c:numRef>
          </c:val>
        </c:ser>
        <c:ser>
          <c:idx val="101"/>
          <c:order val="101"/>
          <c:tx>
            <c:strRef>
              <c:f>Expositionsort!$DC$3:$DC$6</c:f>
              <c:strCache>
                <c:ptCount val="1"/>
                <c:pt idx="0">
                  <c:v>Europa - Andorra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Expositionsort!$DC$7:$DC$35</c:f>
              <c:numCache>
                <c:formatCode>General</c:formatCode>
                <c:ptCount val="27"/>
                <c:pt idx="5">
                  <c:v>2</c:v>
                </c:pt>
              </c:numCache>
            </c:numRef>
          </c:val>
        </c:ser>
        <c:ser>
          <c:idx val="102"/>
          <c:order val="102"/>
          <c:tx>
            <c:strRef>
              <c:f>Expositionsort!$DD$3:$DD$6</c:f>
              <c:strCache>
                <c:ptCount val="1"/>
                <c:pt idx="0">
                  <c:v>Europa - Belgien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Expositionsort!$DD$7:$DD$35</c:f>
              <c:numCache>
                <c:formatCode>General</c:formatCode>
                <c:ptCount val="27"/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20">
                  <c:v>1</c:v>
                </c:pt>
                <c:pt idx="21">
                  <c:v>1</c:v>
                </c:pt>
                <c:pt idx="24">
                  <c:v>9</c:v>
                </c:pt>
                <c:pt idx="25">
                  <c:v>10</c:v>
                </c:pt>
                <c:pt idx="26">
                  <c:v>10</c:v>
                </c:pt>
              </c:numCache>
            </c:numRef>
          </c:val>
        </c:ser>
        <c:ser>
          <c:idx val="103"/>
          <c:order val="103"/>
          <c:tx>
            <c:strRef>
              <c:f>Expositionsort!$DE$3:$DE$6</c:f>
              <c:strCache>
                <c:ptCount val="1"/>
                <c:pt idx="0">
                  <c:v>Europa - Bosnien und Herzegowina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Expositionsort!$DE$7:$DE$35</c:f>
              <c:numCache>
                <c:formatCode>General</c:formatCode>
                <c:ptCount val="27"/>
                <c:pt idx="10">
                  <c:v>1</c:v>
                </c:pt>
                <c:pt idx="14">
                  <c:v>1</c:v>
                </c:pt>
                <c:pt idx="18">
                  <c:v>8</c:v>
                </c:pt>
                <c:pt idx="19">
                  <c:v>3</c:v>
                </c:pt>
                <c:pt idx="20">
                  <c:v>11</c:v>
                </c:pt>
                <c:pt idx="21">
                  <c:v>16</c:v>
                </c:pt>
                <c:pt idx="22">
                  <c:v>16</c:v>
                </c:pt>
                <c:pt idx="23">
                  <c:v>31</c:v>
                </c:pt>
                <c:pt idx="24">
                  <c:v>50</c:v>
                </c:pt>
                <c:pt idx="25">
                  <c:v>78</c:v>
                </c:pt>
                <c:pt idx="26">
                  <c:v>119</c:v>
                </c:pt>
              </c:numCache>
            </c:numRef>
          </c:val>
        </c:ser>
        <c:ser>
          <c:idx val="104"/>
          <c:order val="104"/>
          <c:tx>
            <c:strRef>
              <c:f>Expositionsort!$DF$3:$DF$6</c:f>
              <c:strCache>
                <c:ptCount val="1"/>
                <c:pt idx="0">
                  <c:v>Europa - Bulgarien - Burgas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Expositionsort!$DF$7:$DF$35</c:f>
              <c:numCache>
                <c:formatCode>General</c:formatCode>
                <c:ptCount val="27"/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05"/>
          <c:order val="105"/>
          <c:tx>
            <c:strRef>
              <c:f>Expositionsort!$DG$3:$DG$6</c:f>
              <c:strCache>
                <c:ptCount val="1"/>
                <c:pt idx="0">
                  <c:v>Europa - Bulgarien - Plovdiv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Expositionsort!$DG$7:$DG$35</c:f>
              <c:numCache>
                <c:formatCode>General</c:formatCode>
                <c:ptCount val="27"/>
                <c:pt idx="24">
                  <c:v>1</c:v>
                </c:pt>
              </c:numCache>
            </c:numRef>
          </c:val>
        </c:ser>
        <c:ser>
          <c:idx val="106"/>
          <c:order val="106"/>
          <c:tx>
            <c:strRef>
              <c:f>Expositionsort!$DH$3:$DH$6</c:f>
              <c:strCache>
                <c:ptCount val="1"/>
                <c:pt idx="0">
                  <c:v>Europa - Bulgarien - Varna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Expositionsort!$DH$7:$DH$35</c:f>
              <c:numCache>
                <c:formatCode>General</c:formatCode>
                <c:ptCount val="27"/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19</c:v>
                </c:pt>
                <c:pt idx="26">
                  <c:v>7</c:v>
                </c:pt>
              </c:numCache>
            </c:numRef>
          </c:val>
        </c:ser>
        <c:ser>
          <c:idx val="107"/>
          <c:order val="107"/>
          <c:tx>
            <c:strRef>
              <c:f>Expositionsort!$DJ$3:$DJ$6</c:f>
              <c:strCache>
                <c:ptCount val="1"/>
                <c:pt idx="0">
                  <c:v>Europa - Dänemark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Expositionsort!$DJ$7:$DJ$35</c:f>
              <c:numCache>
                <c:formatCode>General</c:formatCode>
                <c:ptCount val="27"/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17">
                  <c:v>1</c:v>
                </c:pt>
                <c:pt idx="24">
                  <c:v>6</c:v>
                </c:pt>
                <c:pt idx="25">
                  <c:v>3</c:v>
                </c:pt>
              </c:numCache>
            </c:numRef>
          </c:val>
        </c:ser>
        <c:ser>
          <c:idx val="108"/>
          <c:order val="108"/>
          <c:tx>
            <c:strRef>
              <c:f>Expositionsort!$DK$3:$DK$6</c:f>
              <c:strCache>
                <c:ptCount val="1"/>
                <c:pt idx="0">
                  <c:v>Europa - Estland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Expositionsort!$DK$7:$DK$35</c:f>
              <c:numCache>
                <c:formatCode>General</c:formatCode>
                <c:ptCount val="27"/>
                <c:pt idx="10">
                  <c:v>1</c:v>
                </c:pt>
                <c:pt idx="25">
                  <c:v>2</c:v>
                </c:pt>
                <c:pt idx="26">
                  <c:v>1</c:v>
                </c:pt>
              </c:numCache>
            </c:numRef>
          </c:val>
        </c:ser>
        <c:ser>
          <c:idx val="109"/>
          <c:order val="109"/>
          <c:tx>
            <c:strRef>
              <c:f>Expositionsort!$DL$3:$DL$6</c:f>
              <c:strCache>
                <c:ptCount val="1"/>
                <c:pt idx="0">
                  <c:v>Europa - Finnland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Expositionsort!$DL$7:$DL$35</c:f>
              <c:numCache>
                <c:formatCode>General</c:formatCode>
                <c:ptCount val="27"/>
                <c:pt idx="4">
                  <c:v>1</c:v>
                </c:pt>
                <c:pt idx="5">
                  <c:v>2</c:v>
                </c:pt>
                <c:pt idx="26">
                  <c:v>1</c:v>
                </c:pt>
              </c:numCache>
            </c:numRef>
          </c:val>
        </c:ser>
        <c:ser>
          <c:idx val="110"/>
          <c:order val="110"/>
          <c:tx>
            <c:strRef>
              <c:f>Expositionsort!$DM$3:$DM$6</c:f>
              <c:strCache>
                <c:ptCount val="1"/>
                <c:pt idx="0">
                  <c:v>Europa - Frankreich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Expositionsort!$DM$7:$DM$35</c:f>
              <c:numCache>
                <c:formatCode>General</c:formatCode>
                <c:ptCount val="27"/>
                <c:pt idx="3">
                  <c:v>8</c:v>
                </c:pt>
                <c:pt idx="4">
                  <c:v>54</c:v>
                </c:pt>
                <c:pt idx="5">
                  <c:v>151</c:v>
                </c:pt>
                <c:pt idx="6">
                  <c:v>130</c:v>
                </c:pt>
                <c:pt idx="7">
                  <c:v>57</c:v>
                </c:pt>
                <c:pt idx="8">
                  <c:v>8</c:v>
                </c:pt>
                <c:pt idx="9">
                  <c:v>9</c:v>
                </c:pt>
                <c:pt idx="10">
                  <c:v>2</c:v>
                </c:pt>
                <c:pt idx="12">
                  <c:v>1</c:v>
                </c:pt>
                <c:pt idx="14">
                  <c:v>2</c:v>
                </c:pt>
                <c:pt idx="19">
                  <c:v>1</c:v>
                </c:pt>
                <c:pt idx="21">
                  <c:v>2</c:v>
                </c:pt>
                <c:pt idx="22">
                  <c:v>4</c:v>
                </c:pt>
                <c:pt idx="23">
                  <c:v>1</c:v>
                </c:pt>
                <c:pt idx="24">
                  <c:v>13</c:v>
                </c:pt>
                <c:pt idx="25">
                  <c:v>30</c:v>
                </c:pt>
                <c:pt idx="26">
                  <c:v>36</c:v>
                </c:pt>
              </c:numCache>
            </c:numRef>
          </c:val>
        </c:ser>
        <c:ser>
          <c:idx val="111"/>
          <c:order val="111"/>
          <c:tx>
            <c:strRef>
              <c:f>Expositionsort!$DN$3:$DN$6</c:f>
              <c:strCache>
                <c:ptCount val="1"/>
                <c:pt idx="0">
                  <c:v>Europa - Griechenland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Expositionsort!$DN$7:$DN$35</c:f>
              <c:numCache>
                <c:formatCode>General</c:formatCode>
                <c:ptCount val="27"/>
                <c:pt idx="4">
                  <c:v>2</c:v>
                </c:pt>
                <c:pt idx="6">
                  <c:v>5</c:v>
                </c:pt>
                <c:pt idx="7">
                  <c:v>1</c:v>
                </c:pt>
                <c:pt idx="9">
                  <c:v>1</c:v>
                </c:pt>
                <c:pt idx="21">
                  <c:v>2</c:v>
                </c:pt>
                <c:pt idx="22">
                  <c:v>4</c:v>
                </c:pt>
                <c:pt idx="23">
                  <c:v>3</c:v>
                </c:pt>
                <c:pt idx="24">
                  <c:v>1</c:v>
                </c:pt>
                <c:pt idx="25">
                  <c:v>10</c:v>
                </c:pt>
                <c:pt idx="26">
                  <c:v>23</c:v>
                </c:pt>
              </c:numCache>
            </c:numRef>
          </c:val>
        </c:ser>
        <c:ser>
          <c:idx val="112"/>
          <c:order val="112"/>
          <c:tx>
            <c:strRef>
              <c:f>Expositionsort!$DO$3:$DO$6</c:f>
              <c:strCache>
                <c:ptCount val="1"/>
                <c:pt idx="0">
                  <c:v>Europa - Irland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Expositionsort!$DO$7:$DO$35</c:f>
              <c:numCache>
                <c:formatCode>General</c:formatCode>
                <c:ptCount val="27"/>
                <c:pt idx="5">
                  <c:v>6</c:v>
                </c:pt>
                <c:pt idx="6">
                  <c:v>18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2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13"/>
          <c:order val="113"/>
          <c:tx>
            <c:strRef>
              <c:f>Expositionsort!$DP$3:$DP$6</c:f>
              <c:strCache>
                <c:ptCount val="1"/>
                <c:pt idx="0">
                  <c:v>Europa - Italien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Expositionsort!$DP$7:$DP$35</c:f>
              <c:numCache>
                <c:formatCode>General</c:formatCode>
                <c:ptCount val="27"/>
                <c:pt idx="2">
                  <c:v>14</c:v>
                </c:pt>
                <c:pt idx="3">
                  <c:v>218</c:v>
                </c:pt>
                <c:pt idx="4">
                  <c:v>930</c:v>
                </c:pt>
                <c:pt idx="5">
                  <c:v>386</c:v>
                </c:pt>
                <c:pt idx="6">
                  <c:v>168</c:v>
                </c:pt>
                <c:pt idx="7">
                  <c:v>27</c:v>
                </c:pt>
                <c:pt idx="8">
                  <c:v>11</c:v>
                </c:pt>
                <c:pt idx="9">
                  <c:v>3</c:v>
                </c:pt>
                <c:pt idx="10">
                  <c:v>5</c:v>
                </c:pt>
                <c:pt idx="16">
                  <c:v>1</c:v>
                </c:pt>
                <c:pt idx="18">
                  <c:v>2</c:v>
                </c:pt>
                <c:pt idx="21">
                  <c:v>2</c:v>
                </c:pt>
                <c:pt idx="23">
                  <c:v>3</c:v>
                </c:pt>
                <c:pt idx="24">
                  <c:v>9</c:v>
                </c:pt>
                <c:pt idx="25">
                  <c:v>23</c:v>
                </c:pt>
                <c:pt idx="26">
                  <c:v>34</c:v>
                </c:pt>
              </c:numCache>
            </c:numRef>
          </c:val>
        </c:ser>
        <c:ser>
          <c:idx val="114"/>
          <c:order val="114"/>
          <c:tx>
            <c:strRef>
              <c:f>Expositionsort!$DQ$3:$DQ$6</c:f>
              <c:strCache>
                <c:ptCount val="1"/>
                <c:pt idx="0">
                  <c:v>Europa - Kosovo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Expositionsort!$DQ$7:$DQ$35</c:f>
              <c:numCache>
                <c:formatCode>General</c:formatCode>
                <c:ptCount val="27"/>
                <c:pt idx="5">
                  <c:v>1</c:v>
                </c:pt>
                <c:pt idx="7">
                  <c:v>1</c:v>
                </c:pt>
                <c:pt idx="12">
                  <c:v>1</c:v>
                </c:pt>
                <c:pt idx="18">
                  <c:v>5</c:v>
                </c:pt>
                <c:pt idx="19">
                  <c:v>6</c:v>
                </c:pt>
                <c:pt idx="20">
                  <c:v>14</c:v>
                </c:pt>
                <c:pt idx="21">
                  <c:v>38</c:v>
                </c:pt>
                <c:pt idx="22">
                  <c:v>109</c:v>
                </c:pt>
                <c:pt idx="23">
                  <c:v>166</c:v>
                </c:pt>
                <c:pt idx="24">
                  <c:v>339</c:v>
                </c:pt>
                <c:pt idx="25">
                  <c:v>542</c:v>
                </c:pt>
                <c:pt idx="26">
                  <c:v>637</c:v>
                </c:pt>
              </c:numCache>
            </c:numRef>
          </c:val>
        </c:ser>
        <c:ser>
          <c:idx val="115"/>
          <c:order val="115"/>
          <c:tx>
            <c:strRef>
              <c:f>Expositionsort!$DR$3:$DR$6</c:f>
              <c:strCache>
                <c:ptCount val="1"/>
                <c:pt idx="0">
                  <c:v>Europa - Kroatien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Expositionsort!$DR$7:$DR$35</c:f>
              <c:numCache>
                <c:formatCode>General</c:formatCode>
                <c:ptCount val="27"/>
                <c:pt idx="5">
                  <c:v>8</c:v>
                </c:pt>
                <c:pt idx="6">
                  <c:v>1</c:v>
                </c:pt>
                <c:pt idx="7">
                  <c:v>2</c:v>
                </c:pt>
                <c:pt idx="9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14</c:v>
                </c:pt>
                <c:pt idx="22">
                  <c:v>4</c:v>
                </c:pt>
                <c:pt idx="23">
                  <c:v>14</c:v>
                </c:pt>
                <c:pt idx="24">
                  <c:v>44</c:v>
                </c:pt>
                <c:pt idx="25">
                  <c:v>225</c:v>
                </c:pt>
                <c:pt idx="26">
                  <c:v>423</c:v>
                </c:pt>
              </c:numCache>
            </c:numRef>
          </c:val>
        </c:ser>
        <c:ser>
          <c:idx val="116"/>
          <c:order val="116"/>
          <c:tx>
            <c:strRef>
              <c:f>Expositionsort!$DS$3:$DS$6</c:f>
              <c:strCache>
                <c:ptCount val="1"/>
                <c:pt idx="0">
                  <c:v>Europa - Lettland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Expositionsort!$DS$7:$DS$35</c:f>
              <c:numCache>
                <c:formatCode>General</c:formatCode>
                <c:ptCount val="27"/>
                <c:pt idx="6">
                  <c:v>1</c:v>
                </c:pt>
                <c:pt idx="21">
                  <c:v>9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</c:ser>
        <c:ser>
          <c:idx val="117"/>
          <c:order val="117"/>
          <c:tx>
            <c:strRef>
              <c:f>Expositionsort!$DT$3:$DT$6</c:f>
              <c:strCache>
                <c:ptCount val="1"/>
                <c:pt idx="0">
                  <c:v>Europa - Liechtenstein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Expositionsort!$DT$7:$DT$35</c:f>
              <c:numCache>
                <c:formatCode>General</c:formatCode>
                <c:ptCount val="27"/>
                <c:pt idx="5">
                  <c:v>1</c:v>
                </c:pt>
              </c:numCache>
            </c:numRef>
          </c:val>
        </c:ser>
        <c:ser>
          <c:idx val="118"/>
          <c:order val="118"/>
          <c:tx>
            <c:strRef>
              <c:f>Expositionsort!$DU$3:$DU$6</c:f>
              <c:strCache>
                <c:ptCount val="1"/>
                <c:pt idx="0">
                  <c:v>Europa - Litauen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Expositionsort!$DU$7:$DU$35</c:f>
              <c:numCache>
                <c:formatCode>General</c:formatCode>
                <c:ptCount val="27"/>
                <c:pt idx="22">
                  <c:v>2</c:v>
                </c:pt>
                <c:pt idx="24">
                  <c:v>1</c:v>
                </c:pt>
                <c:pt idx="26">
                  <c:v>1</c:v>
                </c:pt>
              </c:numCache>
            </c:numRef>
          </c:val>
        </c:ser>
        <c:ser>
          <c:idx val="119"/>
          <c:order val="119"/>
          <c:tx>
            <c:strRef>
              <c:f>Expositionsort!$DV$3:$DV$6</c:f>
              <c:strCache>
                <c:ptCount val="1"/>
                <c:pt idx="0">
                  <c:v>Europa - Luxemburg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Expositionsort!$DV$7:$DV$35</c:f>
              <c:numCache>
                <c:formatCode>General</c:formatCode>
                <c:ptCount val="27"/>
                <c:pt idx="4">
                  <c:v>3</c:v>
                </c:pt>
                <c:pt idx="5">
                  <c:v>3</c:v>
                </c:pt>
                <c:pt idx="6">
                  <c:v>11</c:v>
                </c:pt>
                <c:pt idx="7">
                  <c:v>10</c:v>
                </c:pt>
                <c:pt idx="8">
                  <c:v>3</c:v>
                </c:pt>
                <c:pt idx="9">
                  <c:v>5</c:v>
                </c:pt>
                <c:pt idx="10">
                  <c:v>1</c:v>
                </c:pt>
                <c:pt idx="12">
                  <c:v>1</c:v>
                </c:pt>
                <c:pt idx="21">
                  <c:v>3</c:v>
                </c:pt>
                <c:pt idx="22">
                  <c:v>2</c:v>
                </c:pt>
                <c:pt idx="23">
                  <c:v>5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20"/>
          <c:order val="120"/>
          <c:tx>
            <c:strRef>
              <c:f>Expositionsort!$DW$3:$DW$6</c:f>
              <c:strCache>
                <c:ptCount val="1"/>
                <c:pt idx="0">
                  <c:v>Europa - Malta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Expositionsort!$DW$7:$DW$35</c:f>
              <c:numCache>
                <c:formatCode>General</c:formatCode>
                <c:ptCount val="27"/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29</c:v>
                </c:pt>
                <c:pt idx="26">
                  <c:v>33</c:v>
                </c:pt>
              </c:numCache>
            </c:numRef>
          </c:val>
        </c:ser>
        <c:ser>
          <c:idx val="121"/>
          <c:order val="121"/>
          <c:tx>
            <c:strRef>
              <c:f>Expositionsort!$DX$3:$DX$6</c:f>
              <c:strCache>
                <c:ptCount val="1"/>
                <c:pt idx="0">
                  <c:v>Europa - Mazedonien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Expositionsort!$DX$7:$DX$35</c:f>
              <c:numCache>
                <c:formatCode>General</c:formatCode>
                <c:ptCount val="27"/>
                <c:pt idx="6">
                  <c:v>1</c:v>
                </c:pt>
                <c:pt idx="15">
                  <c:v>1</c:v>
                </c:pt>
                <c:pt idx="19">
                  <c:v>3</c:v>
                </c:pt>
                <c:pt idx="20">
                  <c:v>2</c:v>
                </c:pt>
                <c:pt idx="21">
                  <c:v>7</c:v>
                </c:pt>
                <c:pt idx="22">
                  <c:v>3</c:v>
                </c:pt>
                <c:pt idx="23">
                  <c:v>14</c:v>
                </c:pt>
                <c:pt idx="24">
                  <c:v>30</c:v>
                </c:pt>
                <c:pt idx="25">
                  <c:v>49</c:v>
                </c:pt>
                <c:pt idx="26">
                  <c:v>66</c:v>
                </c:pt>
              </c:numCache>
            </c:numRef>
          </c:val>
        </c:ser>
        <c:ser>
          <c:idx val="122"/>
          <c:order val="122"/>
          <c:tx>
            <c:strRef>
              <c:f>Expositionsort!$DY$3:$DY$6</c:f>
              <c:strCache>
                <c:ptCount val="1"/>
                <c:pt idx="0">
                  <c:v>Europa - Mitteleuropa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Expositionsort!$DY$7:$DY$35</c:f>
              <c:numCache>
                <c:formatCode>General</c:formatCode>
                <c:ptCount val="27"/>
                <c:pt idx="4">
                  <c:v>3</c:v>
                </c:pt>
                <c:pt idx="5">
                  <c:v>17</c:v>
                </c:pt>
                <c:pt idx="6">
                  <c:v>5</c:v>
                </c:pt>
                <c:pt idx="7">
                  <c:v>1</c:v>
                </c:pt>
                <c:pt idx="22">
                  <c:v>2</c:v>
                </c:pt>
                <c:pt idx="26">
                  <c:v>1</c:v>
                </c:pt>
              </c:numCache>
            </c:numRef>
          </c:val>
        </c:ser>
        <c:ser>
          <c:idx val="123"/>
          <c:order val="123"/>
          <c:tx>
            <c:strRef>
              <c:f>Expositionsort!$DZ$3:$DZ$6</c:f>
              <c:strCache>
                <c:ptCount val="1"/>
                <c:pt idx="0">
                  <c:v>Europa - Moldau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Expositionsort!$DZ$7:$DZ$35</c:f>
              <c:numCache>
                <c:formatCode>General</c:formatCode>
                <c:ptCount val="27"/>
                <c:pt idx="20">
                  <c:v>1</c:v>
                </c:pt>
                <c:pt idx="21">
                  <c:v>4</c:v>
                </c:pt>
                <c:pt idx="22">
                  <c:v>3</c:v>
                </c:pt>
                <c:pt idx="24">
                  <c:v>3</c:v>
                </c:pt>
                <c:pt idx="25">
                  <c:v>5</c:v>
                </c:pt>
                <c:pt idx="26">
                  <c:v>10</c:v>
                </c:pt>
              </c:numCache>
            </c:numRef>
          </c:val>
        </c:ser>
        <c:ser>
          <c:idx val="124"/>
          <c:order val="124"/>
          <c:tx>
            <c:strRef>
              <c:f>Expositionsort!$EA$3:$EA$6</c:f>
              <c:strCache>
                <c:ptCount val="1"/>
                <c:pt idx="0">
                  <c:v>Europa - Montenegro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Expositionsort!$EA$7:$EA$35</c:f>
              <c:numCache>
                <c:formatCode>General</c:formatCode>
                <c:ptCount val="27"/>
                <c:pt idx="21">
                  <c:v>1</c:v>
                </c:pt>
                <c:pt idx="23">
                  <c:v>3</c:v>
                </c:pt>
                <c:pt idx="24">
                  <c:v>14</c:v>
                </c:pt>
                <c:pt idx="25">
                  <c:v>5</c:v>
                </c:pt>
                <c:pt idx="26">
                  <c:v>11</c:v>
                </c:pt>
              </c:numCache>
            </c:numRef>
          </c:val>
        </c:ser>
        <c:ser>
          <c:idx val="125"/>
          <c:order val="125"/>
          <c:tx>
            <c:strRef>
              <c:f>Expositionsort!$EB$3:$EB$6</c:f>
              <c:strCache>
                <c:ptCount val="1"/>
                <c:pt idx="0">
                  <c:v>Europa - Niederlande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Expositionsort!$EB$7:$EB$35</c:f>
              <c:numCache>
                <c:formatCode>General</c:formatCode>
                <c:ptCount val="27"/>
                <c:pt idx="3">
                  <c:v>6</c:v>
                </c:pt>
                <c:pt idx="4">
                  <c:v>4</c:v>
                </c:pt>
                <c:pt idx="5">
                  <c:v>31</c:v>
                </c:pt>
                <c:pt idx="6">
                  <c:v>23</c:v>
                </c:pt>
                <c:pt idx="7">
                  <c:v>6</c:v>
                </c:pt>
                <c:pt idx="8">
                  <c:v>7</c:v>
                </c:pt>
                <c:pt idx="9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5</c:v>
                </c:pt>
                <c:pt idx="15">
                  <c:v>38</c:v>
                </c:pt>
                <c:pt idx="17">
                  <c:v>28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16</c:v>
                </c:pt>
                <c:pt idx="23">
                  <c:v>5</c:v>
                </c:pt>
                <c:pt idx="24">
                  <c:v>7</c:v>
                </c:pt>
                <c:pt idx="25">
                  <c:v>22</c:v>
                </c:pt>
                <c:pt idx="26">
                  <c:v>20</c:v>
                </c:pt>
              </c:numCache>
            </c:numRef>
          </c:val>
        </c:ser>
        <c:ser>
          <c:idx val="126"/>
          <c:order val="126"/>
          <c:tx>
            <c:strRef>
              <c:f>Expositionsort!$EC$3:$EC$6</c:f>
              <c:strCache>
                <c:ptCount val="1"/>
                <c:pt idx="0">
                  <c:v>Europa - Nordeuropa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Expositionsort!$EC$7:$EC$35</c:f>
              <c:numCache>
                <c:formatCode>General</c:formatCode>
                <c:ptCount val="27"/>
                <c:pt idx="5">
                  <c:v>1</c:v>
                </c:pt>
              </c:numCache>
            </c:numRef>
          </c:val>
        </c:ser>
        <c:ser>
          <c:idx val="127"/>
          <c:order val="127"/>
          <c:tx>
            <c:strRef>
              <c:f>Expositionsort!$ED$3:$ED$6</c:f>
              <c:strCache>
                <c:ptCount val="1"/>
                <c:pt idx="0">
                  <c:v>Europa - Norwegen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Expositionsort!$ED$7:$ED$35</c:f>
              <c:numCache>
                <c:formatCode>General</c:formatCode>
                <c:ptCount val="27"/>
                <c:pt idx="4">
                  <c:v>1</c:v>
                </c:pt>
                <c:pt idx="5">
                  <c:v>4</c:v>
                </c:pt>
                <c:pt idx="6">
                  <c:v>6</c:v>
                </c:pt>
                <c:pt idx="8">
                  <c:v>1</c:v>
                </c:pt>
                <c:pt idx="9">
                  <c:v>1</c:v>
                </c:pt>
                <c:pt idx="15">
                  <c:v>1</c:v>
                </c:pt>
                <c:pt idx="25">
                  <c:v>2</c:v>
                </c:pt>
              </c:numCache>
            </c:numRef>
          </c:val>
        </c:ser>
        <c:ser>
          <c:idx val="128"/>
          <c:order val="128"/>
          <c:tx>
            <c:strRef>
              <c:f>Expositionsort!$EE$3:$EE$6</c:f>
              <c:strCache>
                <c:ptCount val="1"/>
                <c:pt idx="0">
                  <c:v>Europa - Österreich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Expositionsort!$EE$7:$EE$35</c:f>
              <c:numCache>
                <c:formatCode>General</c:formatCode>
                <c:ptCount val="27"/>
                <c:pt idx="3">
                  <c:v>23</c:v>
                </c:pt>
                <c:pt idx="4">
                  <c:v>1793</c:v>
                </c:pt>
                <c:pt idx="5">
                  <c:v>5620</c:v>
                </c:pt>
                <c:pt idx="6">
                  <c:v>2688</c:v>
                </c:pt>
                <c:pt idx="7">
                  <c:v>461</c:v>
                </c:pt>
                <c:pt idx="8">
                  <c:v>83</c:v>
                </c:pt>
                <c:pt idx="9">
                  <c:v>35</c:v>
                </c:pt>
                <c:pt idx="10">
                  <c:v>29</c:v>
                </c:pt>
                <c:pt idx="11">
                  <c:v>8</c:v>
                </c:pt>
                <c:pt idx="12">
                  <c:v>6</c:v>
                </c:pt>
                <c:pt idx="13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6</c:v>
                </c:pt>
                <c:pt idx="21">
                  <c:v>3</c:v>
                </c:pt>
                <c:pt idx="22">
                  <c:v>3</c:v>
                </c:pt>
                <c:pt idx="23">
                  <c:v>6</c:v>
                </c:pt>
                <c:pt idx="24">
                  <c:v>10</c:v>
                </c:pt>
                <c:pt idx="25">
                  <c:v>26</c:v>
                </c:pt>
                <c:pt idx="26">
                  <c:v>48</c:v>
                </c:pt>
              </c:numCache>
            </c:numRef>
          </c:val>
        </c:ser>
        <c:ser>
          <c:idx val="129"/>
          <c:order val="129"/>
          <c:tx>
            <c:strRef>
              <c:f>Expositionsort!$EF$3:$EF$6</c:f>
              <c:strCache>
                <c:ptCount val="1"/>
                <c:pt idx="0">
                  <c:v>Europa - Osteuropa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Expositionsort!$EF$7:$EF$35</c:f>
              <c:numCache>
                <c:formatCode>General</c:formatCode>
                <c:ptCount val="27"/>
                <c:pt idx="5">
                  <c:v>1</c:v>
                </c:pt>
                <c:pt idx="21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10</c:v>
                </c:pt>
                <c:pt idx="26">
                  <c:v>4</c:v>
                </c:pt>
              </c:numCache>
            </c:numRef>
          </c:val>
        </c:ser>
        <c:ser>
          <c:idx val="130"/>
          <c:order val="130"/>
          <c:tx>
            <c:strRef>
              <c:f>Expositionsort!$EG$3:$EG$6</c:f>
              <c:strCache>
                <c:ptCount val="1"/>
                <c:pt idx="0">
                  <c:v>Europa - Polen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Expositionsort!$EG$7:$EG$35</c:f>
              <c:numCache>
                <c:formatCode>General</c:formatCode>
                <c:ptCount val="27"/>
                <c:pt idx="5">
                  <c:v>15</c:v>
                </c:pt>
                <c:pt idx="6">
                  <c:v>5</c:v>
                </c:pt>
                <c:pt idx="7">
                  <c:v>3</c:v>
                </c:pt>
                <c:pt idx="9">
                  <c:v>1</c:v>
                </c:pt>
                <c:pt idx="11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7</c:v>
                </c:pt>
                <c:pt idx="22">
                  <c:v>6</c:v>
                </c:pt>
                <c:pt idx="23">
                  <c:v>11</c:v>
                </c:pt>
                <c:pt idx="24">
                  <c:v>33</c:v>
                </c:pt>
                <c:pt idx="25">
                  <c:v>65</c:v>
                </c:pt>
                <c:pt idx="26">
                  <c:v>51</c:v>
                </c:pt>
              </c:numCache>
            </c:numRef>
          </c:val>
        </c:ser>
        <c:ser>
          <c:idx val="131"/>
          <c:order val="131"/>
          <c:tx>
            <c:strRef>
              <c:f>Expositionsort!$EH$3:$EH$6</c:f>
              <c:strCache>
                <c:ptCount val="1"/>
                <c:pt idx="0">
                  <c:v>Europa - Portugal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Expositionsort!$EH$7:$EH$35</c:f>
              <c:numCache>
                <c:formatCode>General</c:formatCode>
                <c:ptCount val="27"/>
                <c:pt idx="4">
                  <c:v>4</c:v>
                </c:pt>
                <c:pt idx="5">
                  <c:v>12</c:v>
                </c:pt>
                <c:pt idx="6">
                  <c:v>22</c:v>
                </c:pt>
                <c:pt idx="7">
                  <c:v>25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4">
                  <c:v>2</c:v>
                </c:pt>
                <c:pt idx="25">
                  <c:v>4</c:v>
                </c:pt>
                <c:pt idx="26">
                  <c:v>3</c:v>
                </c:pt>
              </c:numCache>
            </c:numRef>
          </c:val>
        </c:ser>
        <c:ser>
          <c:idx val="132"/>
          <c:order val="132"/>
          <c:tx>
            <c:strRef>
              <c:f>Expositionsort!$EI$3:$EI$6</c:f>
              <c:strCache>
                <c:ptCount val="1"/>
                <c:pt idx="0">
                  <c:v>Europa - Rumänien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Expositionsort!$EI$7:$EI$35</c:f>
              <c:numCache>
                <c:formatCode>General</c:formatCode>
                <c:ptCount val="27"/>
                <c:pt idx="5">
                  <c:v>2</c:v>
                </c:pt>
                <c:pt idx="6">
                  <c:v>3</c:v>
                </c:pt>
                <c:pt idx="8">
                  <c:v>1</c:v>
                </c:pt>
                <c:pt idx="9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7</c:v>
                </c:pt>
                <c:pt idx="21">
                  <c:v>11</c:v>
                </c:pt>
                <c:pt idx="22">
                  <c:v>9</c:v>
                </c:pt>
                <c:pt idx="23">
                  <c:v>17</c:v>
                </c:pt>
                <c:pt idx="24">
                  <c:v>40</c:v>
                </c:pt>
                <c:pt idx="25">
                  <c:v>55</c:v>
                </c:pt>
                <c:pt idx="26">
                  <c:v>70</c:v>
                </c:pt>
              </c:numCache>
            </c:numRef>
          </c:val>
        </c:ser>
        <c:ser>
          <c:idx val="133"/>
          <c:order val="133"/>
          <c:tx>
            <c:strRef>
              <c:f>Expositionsort!$EJ$3:$EJ$6</c:f>
              <c:strCache>
                <c:ptCount val="1"/>
                <c:pt idx="0">
                  <c:v>Europa - Russische Föderation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Expositionsort!$EJ$7:$EJ$35</c:f>
              <c:numCache>
                <c:formatCode>General</c:formatCode>
                <c:ptCount val="27"/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2</c:v>
                </c:pt>
                <c:pt idx="18">
                  <c:v>1</c:v>
                </c:pt>
                <c:pt idx="19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7</c:v>
                </c:pt>
                <c:pt idx="26">
                  <c:v>3</c:v>
                </c:pt>
              </c:numCache>
            </c:numRef>
          </c:val>
        </c:ser>
        <c:ser>
          <c:idx val="134"/>
          <c:order val="134"/>
          <c:tx>
            <c:strRef>
              <c:f>Expositionsort!$EK$3:$EK$6</c:f>
              <c:strCache>
                <c:ptCount val="1"/>
                <c:pt idx="0">
                  <c:v>Europa - Schweden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Expositionsort!$EK$7:$EK$35</c:f>
              <c:numCache>
                <c:formatCode>General</c:formatCode>
                <c:ptCount val="27"/>
                <c:pt idx="4">
                  <c:v>2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6</c:v>
                </c:pt>
                <c:pt idx="15">
                  <c:v>2</c:v>
                </c:pt>
                <c:pt idx="16">
                  <c:v>4</c:v>
                </c:pt>
                <c:pt idx="18">
                  <c:v>4</c:v>
                </c:pt>
                <c:pt idx="19">
                  <c:v>1</c:v>
                </c:pt>
                <c:pt idx="21">
                  <c:v>4</c:v>
                </c:pt>
                <c:pt idx="22">
                  <c:v>3</c:v>
                </c:pt>
                <c:pt idx="24">
                  <c:v>6</c:v>
                </c:pt>
                <c:pt idx="25">
                  <c:v>5</c:v>
                </c:pt>
                <c:pt idx="26">
                  <c:v>7</c:v>
                </c:pt>
              </c:numCache>
            </c:numRef>
          </c:val>
        </c:ser>
        <c:ser>
          <c:idx val="135"/>
          <c:order val="135"/>
          <c:tx>
            <c:strRef>
              <c:f>Expositionsort!$EL$3:$EL$6</c:f>
              <c:strCache>
                <c:ptCount val="1"/>
                <c:pt idx="0">
                  <c:v>Europa - Schweiz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Expositionsort!$EL$7:$EL$35</c:f>
              <c:numCache>
                <c:formatCode>General</c:formatCode>
                <c:ptCount val="27"/>
                <c:pt idx="2">
                  <c:v>1</c:v>
                </c:pt>
                <c:pt idx="3">
                  <c:v>4</c:v>
                </c:pt>
                <c:pt idx="4">
                  <c:v>36</c:v>
                </c:pt>
                <c:pt idx="5">
                  <c:v>147</c:v>
                </c:pt>
                <c:pt idx="6">
                  <c:v>148</c:v>
                </c:pt>
                <c:pt idx="7">
                  <c:v>59</c:v>
                </c:pt>
                <c:pt idx="8">
                  <c:v>20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5">
                  <c:v>1</c:v>
                </c:pt>
                <c:pt idx="18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4</c:v>
                </c:pt>
                <c:pt idx="24">
                  <c:v>3</c:v>
                </c:pt>
                <c:pt idx="25">
                  <c:v>12</c:v>
                </c:pt>
                <c:pt idx="26">
                  <c:v>8</c:v>
                </c:pt>
              </c:numCache>
            </c:numRef>
          </c:val>
        </c:ser>
        <c:ser>
          <c:idx val="136"/>
          <c:order val="136"/>
          <c:tx>
            <c:strRef>
              <c:f>Expositionsort!$EM$3:$EM$6</c:f>
              <c:strCache>
                <c:ptCount val="1"/>
                <c:pt idx="0">
                  <c:v>Europa - Serbien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Expositionsort!$EM$7:$EM$35</c:f>
              <c:numCache>
                <c:formatCode>General</c:formatCode>
                <c:ptCount val="27"/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14</c:v>
                </c:pt>
                <c:pt idx="19">
                  <c:v>37</c:v>
                </c:pt>
                <c:pt idx="20">
                  <c:v>78</c:v>
                </c:pt>
                <c:pt idx="21">
                  <c:v>74</c:v>
                </c:pt>
                <c:pt idx="22">
                  <c:v>57</c:v>
                </c:pt>
                <c:pt idx="23">
                  <c:v>45</c:v>
                </c:pt>
                <c:pt idx="24">
                  <c:v>54</c:v>
                </c:pt>
                <c:pt idx="25">
                  <c:v>43</c:v>
                </c:pt>
                <c:pt idx="26">
                  <c:v>55</c:v>
                </c:pt>
              </c:numCache>
            </c:numRef>
          </c:val>
        </c:ser>
        <c:ser>
          <c:idx val="137"/>
          <c:order val="137"/>
          <c:tx>
            <c:strRef>
              <c:f>Expositionsort!$EN$3:$EN$6</c:f>
              <c:strCache>
                <c:ptCount val="1"/>
                <c:pt idx="0">
                  <c:v>Europa - Slowakei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Expositionsort!$EN$7:$EN$35</c:f>
              <c:numCache>
                <c:formatCode>General</c:formatCode>
                <c:ptCount val="27"/>
                <c:pt idx="4">
                  <c:v>1</c:v>
                </c:pt>
                <c:pt idx="5">
                  <c:v>1</c:v>
                </c:pt>
                <c:pt idx="22">
                  <c:v>1</c:v>
                </c:pt>
                <c:pt idx="26">
                  <c:v>2</c:v>
                </c:pt>
              </c:numCache>
            </c:numRef>
          </c:val>
        </c:ser>
        <c:ser>
          <c:idx val="138"/>
          <c:order val="138"/>
          <c:tx>
            <c:strRef>
              <c:f>Expositionsort!$EO$3:$EO$6</c:f>
              <c:strCache>
                <c:ptCount val="1"/>
                <c:pt idx="0">
                  <c:v>Europa - Slowenien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Expositionsort!$EO$7:$EO$35</c:f>
              <c:numCache>
                <c:formatCode>General</c:formatCode>
                <c:ptCount val="27"/>
                <c:pt idx="5">
                  <c:v>1</c:v>
                </c:pt>
                <c:pt idx="21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5</c:v>
                </c:pt>
              </c:numCache>
            </c:numRef>
          </c:val>
        </c:ser>
        <c:ser>
          <c:idx val="139"/>
          <c:order val="139"/>
          <c:tx>
            <c:strRef>
              <c:f>Expositionsort!$EP$3:$EP$6</c:f>
              <c:strCache>
                <c:ptCount val="1"/>
                <c:pt idx="0">
                  <c:v>Europa - Spanien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Expositionsort!$EP$7:$EP$35</c:f>
              <c:numCache>
                <c:formatCode>General</c:formatCode>
                <c:ptCount val="27"/>
                <c:pt idx="2">
                  <c:v>3</c:v>
                </c:pt>
                <c:pt idx="3">
                  <c:v>5</c:v>
                </c:pt>
                <c:pt idx="4">
                  <c:v>16</c:v>
                </c:pt>
                <c:pt idx="5">
                  <c:v>204</c:v>
                </c:pt>
                <c:pt idx="6">
                  <c:v>240</c:v>
                </c:pt>
                <c:pt idx="7">
                  <c:v>89</c:v>
                </c:pt>
                <c:pt idx="8">
                  <c:v>24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6">
                  <c:v>1</c:v>
                </c:pt>
                <c:pt idx="20">
                  <c:v>1</c:v>
                </c:pt>
                <c:pt idx="22">
                  <c:v>5</c:v>
                </c:pt>
                <c:pt idx="23">
                  <c:v>12</c:v>
                </c:pt>
                <c:pt idx="24">
                  <c:v>27</c:v>
                </c:pt>
                <c:pt idx="25">
                  <c:v>74</c:v>
                </c:pt>
                <c:pt idx="26">
                  <c:v>91</c:v>
                </c:pt>
              </c:numCache>
            </c:numRef>
          </c:val>
        </c:ser>
        <c:ser>
          <c:idx val="140"/>
          <c:order val="140"/>
          <c:tx>
            <c:strRef>
              <c:f>Expositionsort!$EQ$3:$EQ$6</c:f>
              <c:strCache>
                <c:ptCount val="1"/>
                <c:pt idx="0">
                  <c:v>Europa - Südeuropa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Expositionsort!$EQ$7:$EQ$35</c:f>
              <c:numCache>
                <c:formatCode>General</c:formatCode>
                <c:ptCount val="27"/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3</c:v>
                </c:pt>
              </c:numCache>
            </c:numRef>
          </c:val>
        </c:ser>
        <c:ser>
          <c:idx val="141"/>
          <c:order val="141"/>
          <c:tx>
            <c:strRef>
              <c:f>Expositionsort!$ER$3:$ER$6</c:f>
              <c:strCache>
                <c:ptCount val="1"/>
                <c:pt idx="0">
                  <c:v>Europa - Südosteuropa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Expositionsort!$ER$7:$ER$35</c:f>
              <c:numCache>
                <c:formatCode>General</c:formatCode>
                <c:ptCount val="27"/>
                <c:pt idx="18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4</c:v>
                </c:pt>
                <c:pt idx="24">
                  <c:v>9</c:v>
                </c:pt>
                <c:pt idx="25">
                  <c:v>8</c:v>
                </c:pt>
                <c:pt idx="26">
                  <c:v>4</c:v>
                </c:pt>
              </c:numCache>
            </c:numRef>
          </c:val>
        </c:ser>
        <c:ser>
          <c:idx val="142"/>
          <c:order val="142"/>
          <c:tx>
            <c:strRef>
              <c:f>Expositionsort!$ES$3:$ES$6</c:f>
              <c:strCache>
                <c:ptCount val="1"/>
                <c:pt idx="0">
                  <c:v>Europa - Tschechische Republik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Expositionsort!$ES$7:$ES$35</c:f>
              <c:numCache>
                <c:formatCode>General</c:formatCode>
                <c:ptCount val="27"/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9">
                  <c:v>1</c:v>
                </c:pt>
                <c:pt idx="16">
                  <c:v>1</c:v>
                </c:pt>
                <c:pt idx="18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9</c:v>
                </c:pt>
                <c:pt idx="25">
                  <c:v>7</c:v>
                </c:pt>
                <c:pt idx="26">
                  <c:v>10</c:v>
                </c:pt>
              </c:numCache>
            </c:numRef>
          </c:val>
        </c:ser>
        <c:ser>
          <c:idx val="143"/>
          <c:order val="143"/>
          <c:tx>
            <c:strRef>
              <c:f>Expositionsort!$ET$3:$ET$6</c:f>
              <c:strCache>
                <c:ptCount val="1"/>
                <c:pt idx="0">
                  <c:v>Europa - Ukraine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Expositionsort!$ET$7:$ET$35</c:f>
              <c:numCache>
                <c:formatCode>General</c:formatCode>
                <c:ptCount val="27"/>
                <c:pt idx="4">
                  <c:v>3</c:v>
                </c:pt>
                <c:pt idx="5">
                  <c:v>1</c:v>
                </c:pt>
                <c:pt idx="20">
                  <c:v>3</c:v>
                </c:pt>
                <c:pt idx="21">
                  <c:v>5</c:v>
                </c:pt>
                <c:pt idx="22">
                  <c:v>2</c:v>
                </c:pt>
                <c:pt idx="23">
                  <c:v>5</c:v>
                </c:pt>
                <c:pt idx="24">
                  <c:v>13</c:v>
                </c:pt>
                <c:pt idx="25">
                  <c:v>24</c:v>
                </c:pt>
                <c:pt idx="26">
                  <c:v>17</c:v>
                </c:pt>
              </c:numCache>
            </c:numRef>
          </c:val>
        </c:ser>
        <c:ser>
          <c:idx val="144"/>
          <c:order val="144"/>
          <c:tx>
            <c:strRef>
              <c:f>Expositionsort!$EU$3:$EU$6</c:f>
              <c:strCache>
                <c:ptCount val="1"/>
                <c:pt idx="0">
                  <c:v>Europa - Ungarn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Expositionsort!$EU$7:$EU$35</c:f>
              <c:numCache>
                <c:formatCode>General</c:formatCode>
                <c:ptCount val="27"/>
                <c:pt idx="4">
                  <c:v>1</c:v>
                </c:pt>
                <c:pt idx="5">
                  <c:v>9</c:v>
                </c:pt>
                <c:pt idx="6">
                  <c:v>6</c:v>
                </c:pt>
                <c:pt idx="8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8</c:v>
                </c:pt>
              </c:numCache>
            </c:numRef>
          </c:val>
        </c:ser>
        <c:ser>
          <c:idx val="145"/>
          <c:order val="145"/>
          <c:tx>
            <c:strRef>
              <c:f>Expositionsort!$EV$3:$EV$6</c:f>
              <c:strCache>
                <c:ptCount val="1"/>
                <c:pt idx="0">
                  <c:v>Europa - Vereinigtes Königreich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Expositionsort!$EV$7:$EV$35</c:f>
              <c:numCache>
                <c:formatCode>General</c:formatCode>
                <c:ptCount val="27"/>
                <c:pt idx="3">
                  <c:v>1</c:v>
                </c:pt>
                <c:pt idx="4">
                  <c:v>7</c:v>
                </c:pt>
                <c:pt idx="5">
                  <c:v>54</c:v>
                </c:pt>
                <c:pt idx="6">
                  <c:v>68</c:v>
                </c:pt>
                <c:pt idx="7">
                  <c:v>36</c:v>
                </c:pt>
                <c:pt idx="8">
                  <c:v>13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23">
                  <c:v>4</c:v>
                </c:pt>
                <c:pt idx="25">
                  <c:v>3</c:v>
                </c:pt>
                <c:pt idx="26">
                  <c:v>2</c:v>
                </c:pt>
              </c:numCache>
            </c:numRef>
          </c:val>
        </c:ser>
        <c:ser>
          <c:idx val="146"/>
          <c:order val="146"/>
          <c:tx>
            <c:strRef>
              <c:f>Expositionsort!$EW$3:$EW$6</c:f>
              <c:strCache>
                <c:ptCount val="1"/>
                <c:pt idx="0">
                  <c:v>Europa - Weißrussland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Expositionsort!$EW$7:$EW$35</c:f>
              <c:numCache>
                <c:formatCode>General</c:formatCode>
                <c:ptCount val="27"/>
                <c:pt idx="2">
                  <c:v>1</c:v>
                </c:pt>
                <c:pt idx="6">
                  <c:v>1</c:v>
                </c:pt>
                <c:pt idx="14">
                  <c:v>1</c:v>
                </c:pt>
                <c:pt idx="15">
                  <c:v>1</c:v>
                </c:pt>
                <c:pt idx="20">
                  <c:v>1</c:v>
                </c:pt>
                <c:pt idx="25">
                  <c:v>5</c:v>
                </c:pt>
                <c:pt idx="26">
                  <c:v>1</c:v>
                </c:pt>
              </c:numCache>
            </c:numRef>
          </c:val>
        </c:ser>
        <c:ser>
          <c:idx val="147"/>
          <c:order val="147"/>
          <c:tx>
            <c:strRef>
              <c:f>Expositionsort!$EX$3:$EX$6</c:f>
              <c:strCache>
                <c:ptCount val="1"/>
                <c:pt idx="0">
                  <c:v>Europa - Westeuropa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Expositionsort!$EX$7:$EX$35</c:f>
              <c:numCache>
                <c:formatCode>General</c:formatCode>
                <c:ptCount val="27"/>
                <c:pt idx="5">
                  <c:v>2</c:v>
                </c:pt>
              </c:numCache>
            </c:numRef>
          </c:val>
        </c:ser>
        <c:ser>
          <c:idx val="148"/>
          <c:order val="148"/>
          <c:tx>
            <c:strRef>
              <c:f>Expositionsort!$EY$3:$EY$6</c:f>
              <c:strCache>
                <c:ptCount val="1"/>
                <c:pt idx="0">
                  <c:v>Europa - Zypern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Expositionsort!$EY$7:$EY$35</c:f>
              <c:numCache>
                <c:formatCode>General</c:formatCode>
                <c:ptCount val="27"/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9">
                  <c:v>1</c:v>
                </c:pt>
                <c:pt idx="2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30381312"/>
        <c:axId val="130382848"/>
      </c:barChart>
      <c:catAx>
        <c:axId val="130381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382848"/>
        <c:crosses val="autoZero"/>
        <c:auto val="1"/>
        <c:lblAlgn val="ctr"/>
        <c:lblOffset val="100"/>
        <c:noMultiLvlLbl val="0"/>
      </c:catAx>
      <c:valAx>
        <c:axId val="1303828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3038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759535552538829E-2"/>
          <c:y val="0.67500618100501486"/>
          <c:w val="0.89848092889492237"/>
          <c:h val="0.28753637623639433"/>
        </c:manualLayout>
      </c:layout>
      <c:overlay val="0"/>
      <c:txPr>
        <a:bodyPr/>
        <a:lstStyle/>
        <a:p>
          <a:pPr>
            <a:defRPr sz="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23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Expositionsort!$B$3:$B$5</c:f>
              <c:strCache>
                <c:ptCount val="1"/>
                <c:pt idx="0">
                  <c:v>Europa - Frankreich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Expositionsort!$B$6:$B$14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  <c:pt idx="5">
                  <c:v>30</c:v>
                </c:pt>
                <c:pt idx="6">
                  <c:v>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Expositionsort!$C$3:$C$5</c:f>
              <c:strCache>
                <c:ptCount val="1"/>
                <c:pt idx="0">
                  <c:v>Europa - Griechenland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Expositionsort!$C$6:$C$14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10</c:v>
                </c:pt>
                <c:pt idx="6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Expositionsort!$D$3:$D$5</c:f>
              <c:strCache>
                <c:ptCount val="1"/>
                <c:pt idx="0">
                  <c:v>Europa - Italien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Expositionsort!$D$6:$D$14</c:f>
              <c:numCache>
                <c:formatCode>General</c:formatCode>
                <c:ptCount val="7"/>
                <c:pt idx="1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23</c:v>
                </c:pt>
                <c:pt idx="6">
                  <c:v>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Expositionsort!$E$3:$E$5</c:f>
              <c:strCache>
                <c:ptCount val="1"/>
                <c:pt idx="0">
                  <c:v>Europa - Portugal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Expositionsort!$E$6:$E$14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Expositionsort!$F$3:$F$5</c:f>
              <c:strCache>
                <c:ptCount val="1"/>
                <c:pt idx="0">
                  <c:v>Europa - Spanien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Expositionsort!$F$6:$F$14</c:f>
              <c:numCache>
                <c:formatCode>General</c:formatCode>
                <c:ptCount val="7"/>
                <c:pt idx="0">
                  <c:v>1</c:v>
                </c:pt>
                <c:pt idx="2">
                  <c:v>5</c:v>
                </c:pt>
                <c:pt idx="3">
                  <c:v>12</c:v>
                </c:pt>
                <c:pt idx="4">
                  <c:v>27</c:v>
                </c:pt>
                <c:pt idx="5">
                  <c:v>74</c:v>
                </c:pt>
                <c:pt idx="6">
                  <c:v>91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468288"/>
        <c:axId val="193469824"/>
      </c:lineChart>
      <c:catAx>
        <c:axId val="193468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3469824"/>
        <c:crosses val="autoZero"/>
        <c:auto val="1"/>
        <c:lblAlgn val="ctr"/>
        <c:lblOffset val="100"/>
        <c:noMultiLvlLbl val="0"/>
      </c:catAx>
      <c:valAx>
        <c:axId val="19346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3468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53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74755419461456207"/>
          <c:h val="0.75766015310867496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Spanien - A00..04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Expositionsort!$B$7:$B$14</c:f>
              <c:numCache>
                <c:formatCode>General</c:formatCode>
                <c:ptCount val="6"/>
                <c:pt idx="4">
                  <c:v>3</c:v>
                </c:pt>
                <c:pt idx="5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Spanien - A05..09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Expositionsort!$C$7:$C$14</c:f>
              <c:numCache>
                <c:formatCode>General</c:formatCode>
                <c:ptCount val="6"/>
                <c:pt idx="2">
                  <c:v>2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Spanien - A10..14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Expositionsort!$D$7:$D$14</c:f>
              <c:numCache>
                <c:formatCode>General</c:formatCode>
                <c:ptCount val="6"/>
                <c:pt idx="2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Europa - Spanien - A15..19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Expositionsort!$E$7:$E$14</c:f>
              <c:numCache>
                <c:formatCode>General</c:formatCode>
                <c:ptCount val="6"/>
                <c:pt idx="3">
                  <c:v>2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Europa - Spanien - A20..24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Expositionsort!$F$7:$F$14</c:f>
              <c:numCache>
                <c:formatCode>General</c:formatCode>
                <c:ptCount val="6"/>
                <c:pt idx="1">
                  <c:v>1</c:v>
                </c:pt>
                <c:pt idx="3">
                  <c:v>5</c:v>
                </c:pt>
                <c:pt idx="4">
                  <c:v>4</c:v>
                </c:pt>
                <c:pt idx="5">
                  <c:v>19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Europa - Spanien - A25..29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Expositionsort!$G$7:$G$14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9</c:v>
                </c:pt>
                <c:pt idx="5">
                  <c:v>12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Europa - Spanien - A30..34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Expositionsort!$H$7:$H$14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Europa - Spanien - A35..39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Expositionsort!$I$7:$I$14</c:f>
              <c:numCache>
                <c:formatCode>General</c:formatCode>
                <c:ptCount val="6"/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Europa - Spanien - A40..44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Expositionsort!$J$7:$J$14</c:f>
              <c:numCache>
                <c:formatCode>General</c:formatCode>
                <c:ptCount val="6"/>
                <c:pt idx="1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Europa - Spanien - A45..49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Expositionsort!$K$7:$K$14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Europa - Spanien - A50..54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Expositionsort!$L$7:$L$14</c:f>
              <c:numCache>
                <c:formatCode>General</c:formatCode>
                <c:ptCount val="6"/>
                <c:pt idx="0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Europa - Spanien - A55..59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Expositionsort!$M$7:$M$14</c:f>
              <c:numCache>
                <c:formatCode>General</c:formatCode>
                <c:ptCount val="6"/>
                <c:pt idx="3">
                  <c:v>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Europa - Spanien - A60..64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Expositionsort!$N$7:$N$14</c:f>
              <c:numCache>
                <c:formatCode>General</c:formatCode>
                <c:ptCount val="6"/>
                <c:pt idx="3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Europa - Spanien - A65..69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Expositionsort!$O$7:$O$14</c:f>
              <c:numCache>
                <c:formatCode>General</c:formatCode>
                <c:ptCount val="6"/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Europa - Spanien - A70..74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Expositionsort!$P$7:$P$14</c:f>
              <c:numCache>
                <c:formatCode>General</c:formatCode>
                <c:ptCount val="6"/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Europa - Spanien - A75..79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Expositionsort!$Q$7:$Q$14</c:f>
              <c:numCache>
                <c:formatCode>General</c:formatCode>
                <c:ptCount val="6"/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863936"/>
        <c:axId val="141865728"/>
      </c:lineChart>
      <c:catAx>
        <c:axId val="141863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865728"/>
        <c:crosses val="autoZero"/>
        <c:auto val="1"/>
        <c:lblAlgn val="ctr"/>
        <c:lblOffset val="100"/>
        <c:noMultiLvlLbl val="0"/>
      </c:catAx>
      <c:valAx>
        <c:axId val="14186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186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2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Expositionsort!$B$3:$B$5</c:f>
              <c:strCache>
                <c:ptCount val="1"/>
                <c:pt idx="0">
                  <c:v>Europa - Dänemark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Expositionsort!$B$6:$B$14</c:f>
              <c:numCache>
                <c:formatCode>General</c:formatCode>
                <c:ptCount val="7"/>
                <c:pt idx="4">
                  <c:v>6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Expositionsort!$C$3:$C$5</c:f>
              <c:strCache>
                <c:ptCount val="1"/>
                <c:pt idx="0">
                  <c:v>Europa - Estland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Expositionsort!$C$6:$C$14</c:f>
              <c:numCache>
                <c:formatCode>General</c:formatCode>
                <c:ptCount val="7"/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Expositionsort!$D$3:$D$5</c:f>
              <c:strCache>
                <c:ptCount val="1"/>
                <c:pt idx="0">
                  <c:v>Europa - Finnland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Expositionsort!$D$6:$D$14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Expositionsort!$E$3:$E$5</c:f>
              <c:strCache>
                <c:ptCount val="1"/>
                <c:pt idx="0">
                  <c:v>Europa - Irland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Expositionsort!$E$6:$E$14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Expositionsort!$F$3:$F$5</c:f>
              <c:strCache>
                <c:ptCount val="1"/>
                <c:pt idx="0">
                  <c:v>Europa - Lettland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Expositionsort!$F$6:$F$14</c:f>
              <c:numCache>
                <c:formatCode>General</c:formatCode>
                <c:ptCount val="7"/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Expositionsort!$G$3:$G$5</c:f>
              <c:strCache>
                <c:ptCount val="1"/>
                <c:pt idx="0">
                  <c:v>Europa - Litauen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Expositionsort!$G$6:$G$14</c:f>
              <c:numCache>
                <c:formatCode>General</c:formatCode>
                <c:ptCount val="7"/>
                <c:pt idx="2">
                  <c:v>2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Expositionsort!$H$3:$H$5</c:f>
              <c:strCache>
                <c:ptCount val="1"/>
                <c:pt idx="0">
                  <c:v>Europa - Niederlande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Expositionsort!$H$6:$H$14</c:f>
              <c:numCache>
                <c:formatCode>#,##0;\-#,##0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16</c:v>
                </c:pt>
                <c:pt idx="3">
                  <c:v>5</c:v>
                </c:pt>
                <c:pt idx="4">
                  <c:v>7</c:v>
                </c:pt>
                <c:pt idx="5">
                  <c:v>22</c:v>
                </c:pt>
                <c:pt idx="6">
                  <c:v>20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Expositionsort!$I$3:$I$5</c:f>
              <c:strCache>
                <c:ptCount val="1"/>
                <c:pt idx="0">
                  <c:v>Europa - Norwegen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Expositionsort!$I$6:$I$14</c:f>
              <c:numCache>
                <c:formatCode>General</c:formatCode>
                <c:ptCount val="7"/>
                <c:pt idx="5">
                  <c:v>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Expositionsort!$J$3:$J$5</c:f>
              <c:strCache>
                <c:ptCount val="1"/>
                <c:pt idx="0">
                  <c:v>Europa - Schweden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Expositionsort!$J$6:$J$14</c:f>
              <c:numCache>
                <c:formatCode>General</c:formatCode>
                <c:ptCount val="7"/>
                <c:pt idx="1">
                  <c:v>4</c:v>
                </c:pt>
                <c:pt idx="2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100544"/>
        <c:axId val="143401344"/>
      </c:lineChart>
      <c:catAx>
        <c:axId val="143100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401344"/>
        <c:crosses val="autoZero"/>
        <c:auto val="1"/>
        <c:lblAlgn val="ctr"/>
        <c:lblOffset val="100"/>
        <c:noMultiLvlLbl val="0"/>
      </c:catAx>
      <c:valAx>
        <c:axId val="14340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3100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30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Bulgarien - Burgas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Bulgarien - Plovdiv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Bulgarien - Varna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19</c:v>
                </c:pt>
                <c:pt idx="6">
                  <c:v>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Expositionsort!$F$3:$F$6</c:f>
              <c:strCache>
                <c:ptCount val="1"/>
                <c:pt idx="0">
                  <c:v>Europa - Moldau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Expositionsort!$G$3:$G$6</c:f>
              <c:strCache>
                <c:ptCount val="1"/>
                <c:pt idx="0">
                  <c:v>Europa - Osteuropa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Expositionsort!$H$3:$H$6</c:f>
              <c:strCache>
                <c:ptCount val="1"/>
                <c:pt idx="0">
                  <c:v>Europa - Polen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0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33</c:v>
                </c:pt>
                <c:pt idx="5">
                  <c:v>65</c:v>
                </c:pt>
                <c:pt idx="6">
                  <c:v>51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Expositionsort!$I$3:$I$6</c:f>
              <c:strCache>
                <c:ptCount val="1"/>
                <c:pt idx="0">
                  <c:v>Europa - Rumänien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#,##0;\-#,##0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9</c:v>
                </c:pt>
                <c:pt idx="3">
                  <c:v>17</c:v>
                </c:pt>
                <c:pt idx="4">
                  <c:v>40</c:v>
                </c:pt>
                <c:pt idx="5">
                  <c:v>55</c:v>
                </c:pt>
                <c:pt idx="6">
                  <c:v>70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Expositionsort!$J$3:$J$6</c:f>
              <c:strCache>
                <c:ptCount val="1"/>
                <c:pt idx="0">
                  <c:v>Europa - Russische Föderation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Expositionsort!$K$3:$K$6</c:f>
              <c:strCache>
                <c:ptCount val="1"/>
                <c:pt idx="0">
                  <c:v>Europa - Slowenien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Expositionsort!$L$3:$L$6</c:f>
              <c:strCache>
                <c:ptCount val="1"/>
                <c:pt idx="0">
                  <c:v>Europa - Tschechische Republik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Expositionsort!$M$3:$M$6</c:f>
              <c:strCache>
                <c:ptCount val="1"/>
                <c:pt idx="0">
                  <c:v>Europa - Ukraine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#,##0;\-#,##0</c:formatCode>
                <c:ptCount val="7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24</c:v>
                </c:pt>
                <c:pt idx="6">
                  <c:v>17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Expositionsort!$N$3:$N$6</c:f>
              <c:strCache>
                <c:ptCount val="1"/>
                <c:pt idx="0">
                  <c:v>Europa - Ungarn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364928"/>
        <c:axId val="192366464"/>
      </c:lineChart>
      <c:catAx>
        <c:axId val="192364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2366464"/>
        <c:crosses val="autoZero"/>
        <c:auto val="1"/>
        <c:lblAlgn val="ctr"/>
        <c:lblOffset val="100"/>
        <c:noMultiLvlLbl val="0"/>
      </c:catAx>
      <c:valAx>
        <c:axId val="19236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2364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1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35096078765401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Afrika - Ägypten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Afrika - Algerien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Afrika - Äthiopien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Afrika - Dschibuti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Afrika - Elfenbeinküste (Côte d'Ivoire)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3">
                  <c:v>2</c:v>
                </c:pt>
              </c:numCache>
            </c:numRef>
          </c:val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Afrika - Gambia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Afrika - Ghana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Afrika - Guinea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Afrika - Kamerun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Afrika - Kenia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Afrika - Madagaskar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General</c:formatCode>
                <c:ptCount val="7"/>
                <c:pt idx="0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Afrika - Marokko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Afrika - Nigeria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Afrika - Sambia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6">
                  <c:v>2</c:v>
                </c:pt>
              </c:numCache>
            </c:numRef>
          </c:val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Afrika - Senegal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Afrika - Somalia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Expositionsort!$Q$7:$Q$15</c:f>
              <c:numCache>
                <c:formatCode>General</c:formatCode>
                <c:ptCount val="7"/>
                <c:pt idx="3">
                  <c:v>3</c:v>
                </c:pt>
              </c:numCache>
            </c:numRef>
          </c:val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Afrika - Südafrika (Staat)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Afrika - Togo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Expositionsort!$S$7:$S$15</c:f>
              <c:numCache>
                <c:formatCode>General</c:formatCode>
                <c:ptCount val="7"/>
                <c:pt idx="3">
                  <c:v>1</c:v>
                </c:pt>
                <c:pt idx="6">
                  <c:v>1</c:v>
                </c:pt>
              </c:numCache>
            </c:numRef>
          </c:val>
        </c:ser>
        <c:ser>
          <c:idx val="18"/>
          <c:order val="18"/>
          <c:tx>
            <c:strRef>
              <c:f>Expositionsort!$T$3:$T$6</c:f>
              <c:strCache>
                <c:ptCount val="1"/>
                <c:pt idx="0">
                  <c:v>Afrika - Tunesien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Expositionsort!$T$7:$T$15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19"/>
          <c:order val="19"/>
          <c:tx>
            <c:strRef>
              <c:f>Expositionsort!$V$3:$V$6</c:f>
              <c:strCache>
                <c:ptCount val="1"/>
                <c:pt idx="0">
                  <c:v>Amerika - Bolivien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Expositionsort!$V$7:$V$15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0"/>
          <c:order val="20"/>
          <c:tx>
            <c:strRef>
              <c:f>Expositionsort!$W$3:$W$6</c:f>
              <c:strCache>
                <c:ptCount val="1"/>
                <c:pt idx="0">
                  <c:v>Amerika - Brasilien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Expositionsort!$W$7:$W$15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1"/>
          <c:order val="21"/>
          <c:tx>
            <c:strRef>
              <c:f>Expositionsort!$X$3:$X$6</c:f>
              <c:strCache>
                <c:ptCount val="1"/>
                <c:pt idx="0">
                  <c:v>Amerika - Dominikanische Republik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Expositionsort!$X$7:$X$15</c:f>
              <c:numCache>
                <c:formatCode>General</c:formatCode>
                <c:ptCount val="7"/>
                <c:pt idx="2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22"/>
          <c:order val="22"/>
          <c:tx>
            <c:strRef>
              <c:f>Expositionsort!$Y$3:$Y$6</c:f>
              <c:strCache>
                <c:ptCount val="1"/>
                <c:pt idx="0">
                  <c:v>Amerika - Ecuador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Expositionsort!$Y$7:$Y$15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23"/>
          <c:order val="23"/>
          <c:tx>
            <c:strRef>
              <c:f>Expositionsort!$Z$3:$Z$6</c:f>
              <c:strCache>
                <c:ptCount val="1"/>
                <c:pt idx="0">
                  <c:v>Amerika - Kanada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Expositionsort!$Z$7:$Z$15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24"/>
          <c:order val="24"/>
          <c:tx>
            <c:strRef>
              <c:f>Expositionsort!$AA$3:$AA$6</c:f>
              <c:strCache>
                <c:ptCount val="1"/>
                <c:pt idx="0">
                  <c:v>Amerika - Kolumbien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Expositionsort!$AA$7:$AA$15</c:f>
              <c:numCache>
                <c:formatCode>General</c:formatCode>
                <c:ptCount val="7"/>
                <c:pt idx="2">
                  <c:v>2</c:v>
                </c:pt>
              </c:numCache>
            </c:numRef>
          </c:val>
        </c:ser>
        <c:ser>
          <c:idx val="25"/>
          <c:order val="25"/>
          <c:tx>
            <c:strRef>
              <c:f>Expositionsort!$AB$3:$AB$6</c:f>
              <c:strCache>
                <c:ptCount val="1"/>
                <c:pt idx="0">
                  <c:v>Amerika - Mexiko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Expositionsort!$AB$7:$AB$15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ser>
          <c:idx val="26"/>
          <c:order val="26"/>
          <c:tx>
            <c:strRef>
              <c:f>Expositionsort!$AC$3:$AC$6</c:f>
              <c:strCache>
                <c:ptCount val="1"/>
                <c:pt idx="0">
                  <c:v>Amerika - Mittelamerika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Expositionsort!$AC$7:$AC$15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</c:ser>
        <c:ser>
          <c:idx val="27"/>
          <c:order val="27"/>
          <c:tx>
            <c:strRef>
              <c:f>Expositionsort!$AD$3:$AD$6</c:f>
              <c:strCache>
                <c:ptCount val="1"/>
                <c:pt idx="0">
                  <c:v>Amerika - Nordamerika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Expositionsort!$AD$7:$AD$15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28"/>
          <c:order val="28"/>
          <c:tx>
            <c:strRef>
              <c:f>Expositionsort!$AE$3:$AE$6</c:f>
              <c:strCache>
                <c:ptCount val="1"/>
                <c:pt idx="0">
                  <c:v>Amerika - Peru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Expositionsort!$AE$7:$AE$15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9"/>
          <c:order val="29"/>
          <c:tx>
            <c:strRef>
              <c:f>Expositionsort!$AF$3:$AF$6</c:f>
              <c:strCache>
                <c:ptCount val="1"/>
                <c:pt idx="0">
                  <c:v>Amerika - Südamerika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Expositionsort!$AF$7:$AF$15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30"/>
          <c:order val="30"/>
          <c:tx>
            <c:strRef>
              <c:f>Expositionsort!$AG$3:$AG$6</c:f>
              <c:strCache>
                <c:ptCount val="1"/>
                <c:pt idx="0">
                  <c:v>Amerika - Vereinigte Staaten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Expositionsort!$AG$7:$AG$15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</c:ser>
        <c:ser>
          <c:idx val="31"/>
          <c:order val="31"/>
          <c:tx>
            <c:strRef>
              <c:f>Expositionsort!$AI$3:$AI$6</c:f>
              <c:strCache>
                <c:ptCount val="1"/>
                <c:pt idx="0">
                  <c:v>Asien - Afghanistan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Expositionsort!$AI$7:$AI$15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4">
                  <c:v>1</c:v>
                </c:pt>
              </c:numCache>
            </c:numRef>
          </c:val>
        </c:ser>
        <c:ser>
          <c:idx val="32"/>
          <c:order val="32"/>
          <c:tx>
            <c:strRef>
              <c:f>Expositionsort!$AJ$3:$AJ$6</c:f>
              <c:strCache>
                <c:ptCount val="1"/>
                <c:pt idx="0">
                  <c:v>Asien - Armenien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Expositionsort!$AJ$7:$AJ$15</c:f>
              <c:numCache>
                <c:formatCode>General</c:formatCode>
                <c:ptCount val="7"/>
                <c:pt idx="3">
                  <c:v>2</c:v>
                </c:pt>
              </c:numCache>
            </c:numRef>
          </c:val>
        </c:ser>
        <c:ser>
          <c:idx val="33"/>
          <c:order val="33"/>
          <c:tx>
            <c:strRef>
              <c:f>Expositionsort!$AK$3:$AK$6</c:f>
              <c:strCache>
                <c:ptCount val="1"/>
                <c:pt idx="0">
                  <c:v>Asien - Aserbaidschan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Expositionsort!$AK$7:$AK$15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</c:ser>
        <c:ser>
          <c:idx val="34"/>
          <c:order val="34"/>
          <c:tx>
            <c:strRef>
              <c:f>Expositionsort!$AL$3:$AL$6</c:f>
              <c:strCache>
                <c:ptCount val="1"/>
                <c:pt idx="0">
                  <c:v>Asien - Bangladesch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Expositionsort!$AL$7:$AL$15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35"/>
          <c:order val="35"/>
          <c:tx>
            <c:strRef>
              <c:f>Expositionsort!$AM$3:$AM$6</c:f>
              <c:strCache>
                <c:ptCount val="1"/>
                <c:pt idx="0">
                  <c:v>Asien - Indien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Expositionsort!$AM$7:$AM$15</c:f>
              <c:numCache>
                <c:formatCode>General</c:formatCode>
                <c:ptCount val="7"/>
                <c:pt idx="1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</c:ser>
        <c:ser>
          <c:idx val="36"/>
          <c:order val="36"/>
          <c:tx>
            <c:strRef>
              <c:f>Expositionsort!$AN$3:$AN$6</c:f>
              <c:strCache>
                <c:ptCount val="1"/>
                <c:pt idx="0">
                  <c:v>Asien - Indonesien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Expositionsort!$AN$7:$AN$15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37"/>
          <c:order val="37"/>
          <c:tx>
            <c:strRef>
              <c:f>Expositionsort!$AO$3:$AO$6</c:f>
              <c:strCache>
                <c:ptCount val="1"/>
                <c:pt idx="0">
                  <c:v>Asien - Irak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Expositionsort!$AO$7:$AO$15</c:f>
              <c:numCache>
                <c:formatCode>General</c:formatCode>
                <c:ptCount val="7"/>
                <c:pt idx="4">
                  <c:v>1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</c:ser>
        <c:ser>
          <c:idx val="38"/>
          <c:order val="38"/>
          <c:tx>
            <c:strRef>
              <c:f>Expositionsort!$AP$3:$AP$6</c:f>
              <c:strCache>
                <c:ptCount val="1"/>
                <c:pt idx="0">
                  <c:v>Asien - Iran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Expositionsort!$AP$7:$AP$15</c:f>
              <c:numCache>
                <c:formatCode>#,##0;\-#,##0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</c:ser>
        <c:ser>
          <c:idx val="39"/>
          <c:order val="39"/>
          <c:tx>
            <c:strRef>
              <c:f>Expositionsort!$AQ$3:$AQ$6</c:f>
              <c:strCache>
                <c:ptCount val="1"/>
                <c:pt idx="0">
                  <c:v>Asien - Kasachstan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Expositionsort!$AQ$7:$AQ$15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</c:ser>
        <c:ser>
          <c:idx val="40"/>
          <c:order val="40"/>
          <c:tx>
            <c:strRef>
              <c:f>Expositionsort!$AR$3:$AR$6</c:f>
              <c:strCache>
                <c:ptCount val="1"/>
                <c:pt idx="0">
                  <c:v>Asien - Katar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Expositionsort!$AR$7:$AR$15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41"/>
          <c:order val="41"/>
          <c:tx>
            <c:strRef>
              <c:f>Expositionsort!$AS$3:$AS$6</c:f>
              <c:strCache>
                <c:ptCount val="1"/>
                <c:pt idx="0">
                  <c:v>Asien - Kirgisistan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Expositionsort!$AS$7:$AS$15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3">
                  <c:v>1</c:v>
                </c:pt>
                <c:pt idx="5">
                  <c:v>2</c:v>
                </c:pt>
              </c:numCache>
            </c:numRef>
          </c:val>
        </c:ser>
        <c:ser>
          <c:idx val="42"/>
          <c:order val="42"/>
          <c:tx>
            <c:strRef>
              <c:f>Expositionsort!$AT$3:$AT$6</c:f>
              <c:strCache>
                <c:ptCount val="1"/>
                <c:pt idx="0">
                  <c:v>Asien - Libanon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Expositionsort!$AT$7:$AT$15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</c:ser>
        <c:ser>
          <c:idx val="43"/>
          <c:order val="43"/>
          <c:tx>
            <c:strRef>
              <c:f>Expositionsort!$AU$3:$AU$6</c:f>
              <c:strCache>
                <c:ptCount val="1"/>
                <c:pt idx="0">
                  <c:v>Asien - Pakistan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Expositionsort!$AU$7:$AU$15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4"/>
          <c:order val="44"/>
          <c:tx>
            <c:strRef>
              <c:f>Expositionsort!$AV$3:$AV$6</c:f>
              <c:strCache>
                <c:ptCount val="1"/>
                <c:pt idx="0">
                  <c:v>Asien - Philippinen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Expositionsort!$AV$7:$AV$15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</c:ser>
        <c:ser>
          <c:idx val="45"/>
          <c:order val="45"/>
          <c:tx>
            <c:strRef>
              <c:f>Expositionsort!$AW$3:$AW$6</c:f>
              <c:strCache>
                <c:ptCount val="1"/>
                <c:pt idx="0">
                  <c:v>Asien - Saudi-Arabien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Expositionsort!$AW$7:$AW$15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46"/>
          <c:order val="46"/>
          <c:tx>
            <c:strRef>
              <c:f>Expositionsort!$AX$3:$AX$6</c:f>
              <c:strCache>
                <c:ptCount val="1"/>
                <c:pt idx="0">
                  <c:v>Asien - Syrien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Expositionsort!$AX$7:$AX$15</c:f>
              <c:numCache>
                <c:formatCode>General</c:formatCode>
                <c:ptCount val="7"/>
                <c:pt idx="2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</c:ser>
        <c:ser>
          <c:idx val="47"/>
          <c:order val="47"/>
          <c:tx>
            <c:strRef>
              <c:f>Expositionsort!$AY$3:$AY$6</c:f>
              <c:strCache>
                <c:ptCount val="1"/>
                <c:pt idx="0">
                  <c:v>Asien - Türkei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Expositionsort!$AY$7:$AY$15</c:f>
              <c:numCache>
                <c:formatCode>#,##0;\-#,##0</c:formatCode>
                <c:ptCount val="7"/>
                <c:pt idx="0">
                  <c:v>15</c:v>
                </c:pt>
                <c:pt idx="1">
                  <c:v>7</c:v>
                </c:pt>
                <c:pt idx="2">
                  <c:v>21</c:v>
                </c:pt>
                <c:pt idx="3">
                  <c:v>42</c:v>
                </c:pt>
                <c:pt idx="4">
                  <c:v>123</c:v>
                </c:pt>
                <c:pt idx="5">
                  <c:v>382</c:v>
                </c:pt>
                <c:pt idx="6">
                  <c:v>540</c:v>
                </c:pt>
              </c:numCache>
            </c:numRef>
          </c:val>
        </c:ser>
        <c:ser>
          <c:idx val="48"/>
          <c:order val="48"/>
          <c:tx>
            <c:strRef>
              <c:f>Expositionsort!$AZ$3:$AZ$6</c:f>
              <c:strCache>
                <c:ptCount val="1"/>
                <c:pt idx="0">
                  <c:v>Asien - Turkmenistan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Expositionsort!$AZ$7:$AZ$15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</c:ser>
        <c:ser>
          <c:idx val="49"/>
          <c:order val="49"/>
          <c:tx>
            <c:strRef>
              <c:f>Expositionsort!$BA$3:$BA$6</c:f>
              <c:strCache>
                <c:ptCount val="1"/>
                <c:pt idx="0">
                  <c:v>Asien - Usbekistan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Expositionsort!$BA$7:$BA$15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6">
                  <c:v>1</c:v>
                </c:pt>
              </c:numCache>
            </c:numRef>
          </c:val>
        </c:ser>
        <c:ser>
          <c:idx val="50"/>
          <c:order val="50"/>
          <c:tx>
            <c:strRef>
              <c:f>Expositionsort!$BB$3:$BB$6</c:f>
              <c:strCache>
                <c:ptCount val="1"/>
                <c:pt idx="0">
                  <c:v>Asien - Vereinigte Arabische Emirate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Expositionsort!$BB$7:$BB$15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</c:ser>
        <c:ser>
          <c:idx val="51"/>
          <c:order val="51"/>
          <c:tx>
            <c:strRef>
              <c:f>Expositionsort!$BC$3:$BC$6</c:f>
              <c:strCache>
                <c:ptCount val="1"/>
                <c:pt idx="0">
                  <c:v>Asien - Vorderasien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Expositionsort!$BC$7:$BC$15</c:f>
              <c:numCache>
                <c:formatCode>General</c:formatCode>
                <c:ptCount val="7"/>
                <c:pt idx="2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52"/>
          <c:order val="52"/>
          <c:tx>
            <c:strRef>
              <c:f>Expositionsort!$BE$3:$BE$6</c:f>
              <c:strCache>
                <c:ptCount val="1"/>
                <c:pt idx="0">
                  <c:v>Ausland (Land unbekannt)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Expositionsort!$BE$7:$BE$15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16</c:v>
                </c:pt>
                <c:pt idx="6">
                  <c:v>12</c:v>
                </c:pt>
              </c:numCache>
            </c:numRef>
          </c:val>
        </c:ser>
        <c:ser>
          <c:idx val="53"/>
          <c:order val="53"/>
          <c:tx>
            <c:strRef>
              <c:f>Expositionsort!$BF$3:$BF$6</c:f>
              <c:strCache>
                <c:ptCount val="1"/>
                <c:pt idx="0">
                  <c:v>Australien (Kontinent)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Expositionsort!$BF$7:$BF$15</c:f>
              <c:numCache>
                <c:formatCode>General</c:formatCode>
                <c:ptCount val="7"/>
                <c:pt idx="1">
                  <c:v>1</c:v>
                </c:pt>
                <c:pt idx="6">
                  <c:v>1</c:v>
                </c:pt>
              </c:numCache>
            </c:numRef>
          </c:val>
        </c:ser>
        <c:ser>
          <c:idx val="54"/>
          <c:order val="54"/>
          <c:tx>
            <c:strRef>
              <c:f>Expositionsort!$BG$3:$BG$6</c:f>
              <c:strCache>
                <c:ptCount val="1"/>
                <c:pt idx="0">
                  <c:v>Europa - Albanien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Expositionsort!$BG$7:$BG$15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19</c:v>
                </c:pt>
                <c:pt idx="4">
                  <c:v>24</c:v>
                </c:pt>
                <c:pt idx="5">
                  <c:v>43</c:v>
                </c:pt>
                <c:pt idx="6">
                  <c:v>57</c:v>
                </c:pt>
              </c:numCache>
            </c:numRef>
          </c:val>
        </c:ser>
        <c:ser>
          <c:idx val="55"/>
          <c:order val="55"/>
          <c:tx>
            <c:strRef>
              <c:f>Expositionsort!$BH$3:$BH$6</c:f>
              <c:strCache>
                <c:ptCount val="1"/>
                <c:pt idx="0">
                  <c:v>Europa - Belgien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Expositionsort!$BH$7:$BH$15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</c:ser>
        <c:ser>
          <c:idx val="56"/>
          <c:order val="56"/>
          <c:tx>
            <c:strRef>
              <c:f>Expositionsort!$BI$3:$BI$6</c:f>
              <c:strCache>
                <c:ptCount val="1"/>
                <c:pt idx="0">
                  <c:v>Europa - Bosnien und Herzegowina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Expositionsort!$BI$7:$BI$15</c:f>
              <c:numCache>
                <c:formatCode>#,##0;\-#,##0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31</c:v>
                </c:pt>
                <c:pt idx="4">
                  <c:v>50</c:v>
                </c:pt>
                <c:pt idx="5">
                  <c:v>78</c:v>
                </c:pt>
                <c:pt idx="6">
                  <c:v>119</c:v>
                </c:pt>
              </c:numCache>
            </c:numRef>
          </c:val>
        </c:ser>
        <c:ser>
          <c:idx val="57"/>
          <c:order val="57"/>
          <c:tx>
            <c:strRef>
              <c:f>Expositionsort!$BJ$3:$BJ$6</c:f>
              <c:strCache>
                <c:ptCount val="1"/>
                <c:pt idx="0">
                  <c:v>Europa - Bulgarien - Burgas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Expositionsort!$BJ$7:$BJ$15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58"/>
          <c:order val="58"/>
          <c:tx>
            <c:strRef>
              <c:f>Expositionsort!$BK$3:$BK$6</c:f>
              <c:strCache>
                <c:ptCount val="1"/>
                <c:pt idx="0">
                  <c:v>Europa - Bulgarien - Plovdiv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Expositionsort!$BK$7:$BK$15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</c:ser>
        <c:ser>
          <c:idx val="59"/>
          <c:order val="59"/>
          <c:tx>
            <c:strRef>
              <c:f>Expositionsort!$BL$3:$BL$6</c:f>
              <c:strCache>
                <c:ptCount val="1"/>
                <c:pt idx="0">
                  <c:v>Europa - Bulgarien - Varna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Expositionsort!$BL$7:$BL$15</c:f>
              <c:numCache>
                <c:formatCode>General</c:formatCode>
                <c:ptCount val="7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19</c:v>
                </c:pt>
                <c:pt idx="6">
                  <c:v>7</c:v>
                </c:pt>
              </c:numCache>
            </c:numRef>
          </c:val>
        </c:ser>
        <c:ser>
          <c:idx val="60"/>
          <c:order val="60"/>
          <c:tx>
            <c:strRef>
              <c:f>Expositionsort!$BN$3:$BN$6</c:f>
              <c:strCache>
                <c:ptCount val="1"/>
                <c:pt idx="0">
                  <c:v>Europa - Dänemark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Expositionsort!$BN$7:$BN$15</c:f>
              <c:numCache>
                <c:formatCode>General</c:formatCode>
                <c:ptCount val="7"/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61"/>
          <c:order val="61"/>
          <c:tx>
            <c:strRef>
              <c:f>Expositionsort!$BO$3:$BO$6</c:f>
              <c:strCache>
                <c:ptCount val="1"/>
                <c:pt idx="0">
                  <c:v>Europa - Estland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Expositionsort!$BO$7:$BO$15</c:f>
              <c:numCache>
                <c:formatCode>General</c:formatCode>
                <c:ptCount val="7"/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62"/>
          <c:order val="62"/>
          <c:tx>
            <c:strRef>
              <c:f>Expositionsort!$BP$3:$BP$6</c:f>
              <c:strCache>
                <c:ptCount val="1"/>
                <c:pt idx="0">
                  <c:v>Europa - Finnland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Expositionsort!$BP$7:$BP$15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63"/>
          <c:order val="63"/>
          <c:tx>
            <c:strRef>
              <c:f>Expositionsort!$BQ$3:$BQ$6</c:f>
              <c:strCache>
                <c:ptCount val="1"/>
                <c:pt idx="0">
                  <c:v>Europa - Frankreich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Expositionsort!$BQ$7:$BQ$15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  <c:pt idx="5">
                  <c:v>30</c:v>
                </c:pt>
                <c:pt idx="6">
                  <c:v>36</c:v>
                </c:pt>
              </c:numCache>
            </c:numRef>
          </c:val>
        </c:ser>
        <c:ser>
          <c:idx val="64"/>
          <c:order val="64"/>
          <c:tx>
            <c:strRef>
              <c:f>Expositionsort!$BR$3:$BR$6</c:f>
              <c:strCache>
                <c:ptCount val="1"/>
                <c:pt idx="0">
                  <c:v>Europa - Griechenland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Expositionsort!$BR$7:$BR$15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10</c:v>
                </c:pt>
                <c:pt idx="6">
                  <c:v>23</c:v>
                </c:pt>
              </c:numCache>
            </c:numRef>
          </c:val>
        </c:ser>
        <c:ser>
          <c:idx val="65"/>
          <c:order val="65"/>
          <c:tx>
            <c:strRef>
              <c:f>Expositionsort!$BS$3:$BS$6</c:f>
              <c:strCache>
                <c:ptCount val="1"/>
                <c:pt idx="0">
                  <c:v>Europa - Irland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Expositionsort!$BS$7:$BS$15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66"/>
          <c:order val="66"/>
          <c:tx>
            <c:strRef>
              <c:f>Expositionsort!$BT$3:$BT$6</c:f>
              <c:strCache>
                <c:ptCount val="1"/>
                <c:pt idx="0">
                  <c:v>Europa - Italien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Expositionsort!$BT$7:$BT$15</c:f>
              <c:numCache>
                <c:formatCode>General</c:formatCode>
                <c:ptCount val="7"/>
                <c:pt idx="1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23</c:v>
                </c:pt>
                <c:pt idx="6">
                  <c:v>34</c:v>
                </c:pt>
              </c:numCache>
            </c:numRef>
          </c:val>
        </c:ser>
        <c:ser>
          <c:idx val="67"/>
          <c:order val="67"/>
          <c:tx>
            <c:strRef>
              <c:f>Expositionsort!$BU$3:$BU$6</c:f>
              <c:strCache>
                <c:ptCount val="1"/>
                <c:pt idx="0">
                  <c:v>Europa - Kosovo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Expositionsort!$BU$7:$BU$15</c:f>
              <c:numCache>
                <c:formatCode>#,##0;\-#,##0</c:formatCode>
                <c:ptCount val="7"/>
                <c:pt idx="0">
                  <c:v>14</c:v>
                </c:pt>
                <c:pt idx="1">
                  <c:v>38</c:v>
                </c:pt>
                <c:pt idx="2">
                  <c:v>109</c:v>
                </c:pt>
                <c:pt idx="3">
                  <c:v>166</c:v>
                </c:pt>
                <c:pt idx="4">
                  <c:v>339</c:v>
                </c:pt>
                <c:pt idx="5">
                  <c:v>542</c:v>
                </c:pt>
                <c:pt idx="6">
                  <c:v>637</c:v>
                </c:pt>
              </c:numCache>
            </c:numRef>
          </c:val>
        </c:ser>
        <c:ser>
          <c:idx val="68"/>
          <c:order val="68"/>
          <c:tx>
            <c:strRef>
              <c:f>Expositionsort!$BV$3:$BV$6</c:f>
              <c:strCache>
                <c:ptCount val="1"/>
                <c:pt idx="0">
                  <c:v>Europa - Kroatien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Expositionsort!$BV$7:$BV$15</c:f>
              <c:numCache>
                <c:formatCode>#,##0;\-#,##0</c:formatCode>
                <c:ptCount val="7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14</c:v>
                </c:pt>
                <c:pt idx="4">
                  <c:v>44</c:v>
                </c:pt>
                <c:pt idx="5">
                  <c:v>225</c:v>
                </c:pt>
                <c:pt idx="6">
                  <c:v>423</c:v>
                </c:pt>
              </c:numCache>
            </c:numRef>
          </c:val>
        </c:ser>
        <c:ser>
          <c:idx val="69"/>
          <c:order val="69"/>
          <c:tx>
            <c:strRef>
              <c:f>Expositionsort!$BW$3:$BW$6</c:f>
              <c:strCache>
                <c:ptCount val="1"/>
                <c:pt idx="0">
                  <c:v>Europa - Lettland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Expositionsort!$BW$7:$BW$15</c:f>
              <c:numCache>
                <c:formatCode>General</c:formatCode>
                <c:ptCount val="7"/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70"/>
          <c:order val="70"/>
          <c:tx>
            <c:strRef>
              <c:f>Expositionsort!$BX$3:$BX$6</c:f>
              <c:strCache>
                <c:ptCount val="1"/>
                <c:pt idx="0">
                  <c:v>Europa - Litauen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Expositionsort!$BX$7:$BX$15</c:f>
              <c:numCache>
                <c:formatCode>General</c:formatCode>
                <c:ptCount val="7"/>
                <c:pt idx="2">
                  <c:v>2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71"/>
          <c:order val="71"/>
          <c:tx>
            <c:strRef>
              <c:f>Expositionsort!$BY$3:$BY$6</c:f>
              <c:strCache>
                <c:ptCount val="1"/>
                <c:pt idx="0">
                  <c:v>Europa - Luxemburg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Expositionsort!$BY$7:$BY$15</c:f>
              <c:numCache>
                <c:formatCode>General</c:formatCode>
                <c:ptCount val="7"/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72"/>
          <c:order val="72"/>
          <c:tx>
            <c:strRef>
              <c:f>Expositionsort!$BZ$3:$BZ$6</c:f>
              <c:strCache>
                <c:ptCount val="1"/>
                <c:pt idx="0">
                  <c:v>Europa - Malta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Expositionsort!$BZ$7:$BZ$15</c:f>
              <c:numCache>
                <c:formatCode>General</c:formatCode>
                <c:ptCount val="7"/>
                <c:pt idx="3">
                  <c:v>1</c:v>
                </c:pt>
                <c:pt idx="4">
                  <c:v>4</c:v>
                </c:pt>
                <c:pt idx="5">
                  <c:v>29</c:v>
                </c:pt>
                <c:pt idx="6">
                  <c:v>33</c:v>
                </c:pt>
              </c:numCache>
            </c:numRef>
          </c:val>
        </c:ser>
        <c:ser>
          <c:idx val="73"/>
          <c:order val="73"/>
          <c:tx>
            <c:strRef>
              <c:f>Expositionsort!$CA$3:$CA$6</c:f>
              <c:strCache>
                <c:ptCount val="1"/>
                <c:pt idx="0">
                  <c:v>Europa - Mazedonien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Expositionsort!$CA$7:$CA$15</c:f>
              <c:numCache>
                <c:formatCode>#,##0;\-#,##0</c:formatCode>
                <c:ptCount val="7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14</c:v>
                </c:pt>
                <c:pt idx="4">
                  <c:v>30</c:v>
                </c:pt>
                <c:pt idx="5">
                  <c:v>49</c:v>
                </c:pt>
                <c:pt idx="6">
                  <c:v>66</c:v>
                </c:pt>
              </c:numCache>
            </c:numRef>
          </c:val>
        </c:ser>
        <c:ser>
          <c:idx val="74"/>
          <c:order val="74"/>
          <c:tx>
            <c:strRef>
              <c:f>Expositionsort!$CB$3:$CB$6</c:f>
              <c:strCache>
                <c:ptCount val="1"/>
                <c:pt idx="0">
                  <c:v>Europa - Mitteleuropa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Expositionsort!$CB$7:$CB$15</c:f>
              <c:numCache>
                <c:formatCode>General</c:formatCode>
                <c:ptCount val="7"/>
                <c:pt idx="2">
                  <c:v>2</c:v>
                </c:pt>
                <c:pt idx="6">
                  <c:v>1</c:v>
                </c:pt>
              </c:numCache>
            </c:numRef>
          </c:val>
        </c:ser>
        <c:ser>
          <c:idx val="75"/>
          <c:order val="75"/>
          <c:tx>
            <c:strRef>
              <c:f>Expositionsort!$CC$3:$CC$6</c:f>
              <c:strCache>
                <c:ptCount val="1"/>
                <c:pt idx="0">
                  <c:v>Europa - Moldau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Expositionsort!$CC$7:$CC$15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</c:ser>
        <c:ser>
          <c:idx val="76"/>
          <c:order val="76"/>
          <c:tx>
            <c:strRef>
              <c:f>Expositionsort!$CD$3:$CD$6</c:f>
              <c:strCache>
                <c:ptCount val="1"/>
                <c:pt idx="0">
                  <c:v>Europa - Montenegro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Expositionsort!$CD$7:$CD$15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11</c:v>
                </c:pt>
              </c:numCache>
            </c:numRef>
          </c:val>
        </c:ser>
        <c:ser>
          <c:idx val="77"/>
          <c:order val="77"/>
          <c:tx>
            <c:strRef>
              <c:f>Expositionsort!$CE$3:$CE$6</c:f>
              <c:strCache>
                <c:ptCount val="1"/>
                <c:pt idx="0">
                  <c:v>Europa - Niederlande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Expositionsort!$CE$7:$CE$15</c:f>
              <c:numCache>
                <c:formatCode>#,##0;\-#,##0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16</c:v>
                </c:pt>
                <c:pt idx="3">
                  <c:v>5</c:v>
                </c:pt>
                <c:pt idx="4">
                  <c:v>7</c:v>
                </c:pt>
                <c:pt idx="5">
                  <c:v>22</c:v>
                </c:pt>
                <c:pt idx="6">
                  <c:v>20</c:v>
                </c:pt>
              </c:numCache>
            </c:numRef>
          </c:val>
        </c:ser>
        <c:ser>
          <c:idx val="78"/>
          <c:order val="78"/>
          <c:tx>
            <c:strRef>
              <c:f>Expositionsort!$CF$3:$CF$6</c:f>
              <c:strCache>
                <c:ptCount val="1"/>
                <c:pt idx="0">
                  <c:v>Europa - Norwegen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Expositionsort!$CF$7:$CF$15</c:f>
              <c:numCache>
                <c:formatCode>General</c:formatCode>
                <c:ptCount val="7"/>
                <c:pt idx="5">
                  <c:v>2</c:v>
                </c:pt>
              </c:numCache>
            </c:numRef>
          </c:val>
        </c:ser>
        <c:ser>
          <c:idx val="79"/>
          <c:order val="79"/>
          <c:tx>
            <c:strRef>
              <c:f>Expositionsort!$CG$3:$CG$6</c:f>
              <c:strCache>
                <c:ptCount val="1"/>
                <c:pt idx="0">
                  <c:v>Europa - Österreich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Expositionsort!$CG$7:$CG$15</c:f>
              <c:numCache>
                <c:formatCode>#,##0;\-#,##0</c:formatCode>
                <c:ptCount val="7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  <c:pt idx="5">
                  <c:v>26</c:v>
                </c:pt>
                <c:pt idx="6">
                  <c:v>48</c:v>
                </c:pt>
              </c:numCache>
            </c:numRef>
          </c:val>
        </c:ser>
        <c:ser>
          <c:idx val="80"/>
          <c:order val="80"/>
          <c:tx>
            <c:strRef>
              <c:f>Expositionsort!$CH$3:$CH$6</c:f>
              <c:strCache>
                <c:ptCount val="1"/>
                <c:pt idx="0">
                  <c:v>Europa - Osteuropa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Expositionsort!$CH$7:$CH$15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</c:ser>
        <c:ser>
          <c:idx val="81"/>
          <c:order val="81"/>
          <c:tx>
            <c:strRef>
              <c:f>Expositionsort!$CI$3:$CI$6</c:f>
              <c:strCache>
                <c:ptCount val="1"/>
                <c:pt idx="0">
                  <c:v>Europa - Polen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Expositionsort!$CI$7:$CI$15</c:f>
              <c:numCache>
                <c:formatCode>General</c:formatCode>
                <c:ptCount val="7"/>
                <c:pt idx="0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33</c:v>
                </c:pt>
                <c:pt idx="5">
                  <c:v>65</c:v>
                </c:pt>
                <c:pt idx="6">
                  <c:v>51</c:v>
                </c:pt>
              </c:numCache>
            </c:numRef>
          </c:val>
        </c:ser>
        <c:ser>
          <c:idx val="82"/>
          <c:order val="82"/>
          <c:tx>
            <c:strRef>
              <c:f>Expositionsort!$CJ$3:$CJ$6</c:f>
              <c:strCache>
                <c:ptCount val="1"/>
                <c:pt idx="0">
                  <c:v>Europa - Portugal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Expositionsort!$CJ$7:$CJ$15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ser>
          <c:idx val="83"/>
          <c:order val="83"/>
          <c:tx>
            <c:strRef>
              <c:f>Expositionsort!$CK$3:$CK$6</c:f>
              <c:strCache>
                <c:ptCount val="1"/>
                <c:pt idx="0">
                  <c:v>Europa - Rumänien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Expositionsort!$CK$7:$CK$15</c:f>
              <c:numCache>
                <c:formatCode>#,##0;\-#,##0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9</c:v>
                </c:pt>
                <c:pt idx="3">
                  <c:v>17</c:v>
                </c:pt>
                <c:pt idx="4">
                  <c:v>40</c:v>
                </c:pt>
                <c:pt idx="5">
                  <c:v>55</c:v>
                </c:pt>
                <c:pt idx="6">
                  <c:v>70</c:v>
                </c:pt>
              </c:numCache>
            </c:numRef>
          </c:val>
        </c:ser>
        <c:ser>
          <c:idx val="84"/>
          <c:order val="84"/>
          <c:tx>
            <c:strRef>
              <c:f>Expositionsort!$CL$3:$CL$6</c:f>
              <c:strCache>
                <c:ptCount val="1"/>
                <c:pt idx="0">
                  <c:v>Europa - Russische Föderation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Expositionsort!$CL$7:$CL$15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</c:ser>
        <c:ser>
          <c:idx val="85"/>
          <c:order val="85"/>
          <c:tx>
            <c:strRef>
              <c:f>Expositionsort!$CM$3:$CM$6</c:f>
              <c:strCache>
                <c:ptCount val="1"/>
                <c:pt idx="0">
                  <c:v>Europa - Schweden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Expositionsort!$CM$7:$CM$15</c:f>
              <c:numCache>
                <c:formatCode>General</c:formatCode>
                <c:ptCount val="7"/>
                <c:pt idx="1">
                  <c:v>4</c:v>
                </c:pt>
                <c:pt idx="2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</c:ser>
        <c:ser>
          <c:idx val="86"/>
          <c:order val="86"/>
          <c:tx>
            <c:strRef>
              <c:f>Expositionsort!$CN$3:$CN$6</c:f>
              <c:strCache>
                <c:ptCount val="1"/>
                <c:pt idx="0">
                  <c:v>Europa - Schweiz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Expositionsort!$CN$7:$CN$15</c:f>
              <c:numCache>
                <c:formatCode>General</c:formatCode>
                <c:ptCount val="7"/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12</c:v>
                </c:pt>
                <c:pt idx="6">
                  <c:v>8</c:v>
                </c:pt>
              </c:numCache>
            </c:numRef>
          </c:val>
        </c:ser>
        <c:ser>
          <c:idx val="87"/>
          <c:order val="87"/>
          <c:tx>
            <c:strRef>
              <c:f>Expositionsort!$CO$3:$CO$6</c:f>
              <c:strCache>
                <c:ptCount val="1"/>
                <c:pt idx="0">
                  <c:v>Europa - Serbien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Expositionsort!$CO$7:$CO$15</c:f>
              <c:numCache>
                <c:formatCode>#,##0;\-#,##0</c:formatCode>
                <c:ptCount val="7"/>
                <c:pt idx="0">
                  <c:v>78</c:v>
                </c:pt>
                <c:pt idx="1">
                  <c:v>74</c:v>
                </c:pt>
                <c:pt idx="2">
                  <c:v>57</c:v>
                </c:pt>
                <c:pt idx="3">
                  <c:v>45</c:v>
                </c:pt>
                <c:pt idx="4">
                  <c:v>54</c:v>
                </c:pt>
                <c:pt idx="5">
                  <c:v>43</c:v>
                </c:pt>
                <c:pt idx="6">
                  <c:v>55</c:v>
                </c:pt>
              </c:numCache>
            </c:numRef>
          </c:val>
        </c:ser>
        <c:ser>
          <c:idx val="88"/>
          <c:order val="88"/>
          <c:tx>
            <c:strRef>
              <c:f>Expositionsort!$CP$3:$CP$6</c:f>
              <c:strCache>
                <c:ptCount val="1"/>
                <c:pt idx="0">
                  <c:v>Europa - Slowakei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Expositionsort!$CP$7:$CP$15</c:f>
              <c:numCache>
                <c:formatCode>General</c:formatCode>
                <c:ptCount val="7"/>
                <c:pt idx="2">
                  <c:v>1</c:v>
                </c:pt>
                <c:pt idx="6">
                  <c:v>2</c:v>
                </c:pt>
              </c:numCache>
            </c:numRef>
          </c:val>
        </c:ser>
        <c:ser>
          <c:idx val="89"/>
          <c:order val="89"/>
          <c:tx>
            <c:strRef>
              <c:f>Expositionsort!$CQ$3:$CQ$6</c:f>
              <c:strCache>
                <c:ptCount val="1"/>
                <c:pt idx="0">
                  <c:v>Europa - Slowenien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Expositionsort!$CQ$7:$CQ$15</c:f>
              <c:numCache>
                <c:formatCode>General</c:formatCode>
                <c:ptCount val="7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ser>
          <c:idx val="90"/>
          <c:order val="90"/>
          <c:tx>
            <c:strRef>
              <c:f>Expositionsort!$CR$3:$CR$6</c:f>
              <c:strCache>
                <c:ptCount val="1"/>
                <c:pt idx="0">
                  <c:v>Europa - Spanien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Expositionsort!$CR$7:$CR$15</c:f>
              <c:numCache>
                <c:formatCode>General</c:formatCode>
                <c:ptCount val="7"/>
                <c:pt idx="0">
                  <c:v>1</c:v>
                </c:pt>
                <c:pt idx="2">
                  <c:v>5</c:v>
                </c:pt>
                <c:pt idx="3">
                  <c:v>12</c:v>
                </c:pt>
                <c:pt idx="4">
                  <c:v>27</c:v>
                </c:pt>
                <c:pt idx="5">
                  <c:v>74</c:v>
                </c:pt>
                <c:pt idx="6">
                  <c:v>91</c:v>
                </c:pt>
              </c:numCache>
            </c:numRef>
          </c:val>
        </c:ser>
        <c:ser>
          <c:idx val="91"/>
          <c:order val="91"/>
          <c:tx>
            <c:strRef>
              <c:f>Expositionsort!$CS$3:$CS$6</c:f>
              <c:strCache>
                <c:ptCount val="1"/>
                <c:pt idx="0">
                  <c:v>Europa - Südeuropa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Expositionsort!$CS$7:$CS$15</c:f>
              <c:numCache>
                <c:formatCode>General</c:formatCode>
                <c:ptCount val="7"/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92"/>
          <c:order val="92"/>
          <c:tx>
            <c:strRef>
              <c:f>Expositionsort!$CT$3:$CT$6</c:f>
              <c:strCache>
                <c:ptCount val="1"/>
                <c:pt idx="0">
                  <c:v>Europa - Südosteuropa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Expositionsort!$CT$7:$CT$15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9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</c:ser>
        <c:ser>
          <c:idx val="93"/>
          <c:order val="93"/>
          <c:tx>
            <c:strRef>
              <c:f>Expositionsort!$CU$3:$CU$6</c:f>
              <c:strCache>
                <c:ptCount val="1"/>
                <c:pt idx="0">
                  <c:v>Europa - Tschechische Republik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Expositionsort!$CU$7:$CU$15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</c:ser>
        <c:ser>
          <c:idx val="94"/>
          <c:order val="94"/>
          <c:tx>
            <c:strRef>
              <c:f>Expositionsort!$CV$3:$CV$6</c:f>
              <c:strCache>
                <c:ptCount val="1"/>
                <c:pt idx="0">
                  <c:v>Europa - Ukraine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Expositionsort!$CV$7:$CV$15</c:f>
              <c:numCache>
                <c:formatCode>#,##0;\-#,##0</c:formatCode>
                <c:ptCount val="7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24</c:v>
                </c:pt>
                <c:pt idx="6">
                  <c:v>17</c:v>
                </c:pt>
              </c:numCache>
            </c:numRef>
          </c:val>
        </c:ser>
        <c:ser>
          <c:idx val="95"/>
          <c:order val="95"/>
          <c:tx>
            <c:strRef>
              <c:f>Expositionsort!$CW$3:$CW$6</c:f>
              <c:strCache>
                <c:ptCount val="1"/>
                <c:pt idx="0">
                  <c:v>Europa - Ungarn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Expositionsort!$CW$7:$CW$15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</c:ser>
        <c:ser>
          <c:idx val="96"/>
          <c:order val="96"/>
          <c:tx>
            <c:strRef>
              <c:f>Expositionsort!$CX$3:$CX$6</c:f>
              <c:strCache>
                <c:ptCount val="1"/>
                <c:pt idx="0">
                  <c:v>Europa - Vereinigtes Königreich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Expositionsort!$CX$7:$CX$15</c:f>
              <c:numCache>
                <c:formatCode>General</c:formatCode>
                <c:ptCount val="7"/>
                <c:pt idx="3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ser>
          <c:idx val="97"/>
          <c:order val="97"/>
          <c:tx>
            <c:strRef>
              <c:f>Expositionsort!$CY$3:$CY$6</c:f>
              <c:strCache>
                <c:ptCount val="1"/>
                <c:pt idx="0">
                  <c:v>Europa - Weißrussland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Expositionsort!$CY$7:$CY$15</c:f>
              <c:numCache>
                <c:formatCode>General</c:formatCode>
                <c:ptCount val="7"/>
                <c:pt idx="0">
                  <c:v>1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ser>
          <c:idx val="98"/>
          <c:order val="98"/>
          <c:tx>
            <c:strRef>
              <c:f>Expositionsort!$CZ$3:$CZ$6</c:f>
              <c:strCache>
                <c:ptCount val="1"/>
                <c:pt idx="0">
                  <c:v>Europa - Zypern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Expositionsort!$CZ$7:$CZ$15</c:f>
              <c:numCache>
                <c:formatCode>General</c:formatCode>
                <c:ptCount val="7"/>
                <c:pt idx="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70033920"/>
        <c:axId val="170035456"/>
      </c:barChart>
      <c:catAx>
        <c:axId val="170033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035456"/>
        <c:crosses val="autoZero"/>
        <c:auto val="1"/>
        <c:lblAlgn val="ctr"/>
        <c:lblOffset val="100"/>
        <c:noMultiLvlLbl val="0"/>
      </c:catAx>
      <c:valAx>
        <c:axId val="1700354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70033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8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35096078765401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Albanien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Expositionsort!$B$7:$B$33</c:f>
              <c:numCache>
                <c:formatCode>General</c:formatCode>
                <c:ptCount val="25"/>
                <c:pt idx="18">
                  <c:v>1</c:v>
                </c:pt>
                <c:pt idx="19">
                  <c:v>2</c:v>
                </c:pt>
                <c:pt idx="20">
                  <c:v>6</c:v>
                </c:pt>
                <c:pt idx="21">
                  <c:v>19</c:v>
                </c:pt>
                <c:pt idx="22">
                  <c:v>24</c:v>
                </c:pt>
                <c:pt idx="23">
                  <c:v>43</c:v>
                </c:pt>
                <c:pt idx="24">
                  <c:v>57</c:v>
                </c:pt>
              </c:numCache>
            </c:numRef>
          </c:val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Andorra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Expositionsort!$C$7:$C$33</c:f>
              <c:numCache>
                <c:formatCode>General</c:formatCode>
                <c:ptCount val="25"/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Belgien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Expositionsort!$D$7:$D$33</c:f>
              <c:numCache>
                <c:formatCode>General</c:formatCode>
                <c:ptCount val="25"/>
                <c:pt idx="2">
                  <c:v>7</c:v>
                </c:pt>
                <c:pt idx="3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18">
                  <c:v>1</c:v>
                </c:pt>
                <c:pt idx="19">
                  <c:v>1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</c:numCache>
            </c:numRef>
          </c:val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Europa - Bosnien und Herzegowina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Expositionsort!$E$7:$E$33</c:f>
              <c:numCache>
                <c:formatCode>General</c:formatCode>
                <c:ptCount val="25"/>
                <c:pt idx="8">
                  <c:v>1</c:v>
                </c:pt>
                <c:pt idx="12">
                  <c:v>1</c:v>
                </c:pt>
                <c:pt idx="16">
                  <c:v>8</c:v>
                </c:pt>
                <c:pt idx="17">
                  <c:v>3</c:v>
                </c:pt>
                <c:pt idx="18">
                  <c:v>11</c:v>
                </c:pt>
                <c:pt idx="19">
                  <c:v>16</c:v>
                </c:pt>
                <c:pt idx="20">
                  <c:v>16</c:v>
                </c:pt>
                <c:pt idx="21">
                  <c:v>31</c:v>
                </c:pt>
                <c:pt idx="22">
                  <c:v>50</c:v>
                </c:pt>
                <c:pt idx="23">
                  <c:v>78</c:v>
                </c:pt>
                <c:pt idx="24">
                  <c:v>119</c:v>
                </c:pt>
              </c:numCache>
            </c:numRef>
          </c:val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Europa - Bulgarien - Burgas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Expositionsort!$F$7:$F$33</c:f>
              <c:numCache>
                <c:formatCode>General</c:formatCode>
                <c:ptCount val="25"/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Europa - Bulgarien - Plovdiv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Expositionsort!$G$7:$G$33</c:f>
              <c:numCache>
                <c:formatCode>General</c:formatCode>
                <c:ptCount val="25"/>
                <c:pt idx="22">
                  <c:v>1</c:v>
                </c:pt>
              </c:numCache>
            </c:numRef>
          </c:val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Europa - Bulgarien - Varna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Expositionsort!$H$7:$H$33</c:f>
              <c:numCache>
                <c:formatCode>General</c:formatCode>
                <c:ptCount val="25"/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19</c:v>
                </c:pt>
                <c:pt idx="24">
                  <c:v>7</c:v>
                </c:pt>
              </c:numCache>
            </c:numRef>
          </c:val>
        </c:ser>
        <c:ser>
          <c:idx val="7"/>
          <c:order val="7"/>
          <c:tx>
            <c:strRef>
              <c:f>Expositionsort!$J$3:$J$6</c:f>
              <c:strCache>
                <c:ptCount val="1"/>
                <c:pt idx="0">
                  <c:v>Europa - Dänemark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Expositionsort!$J$7:$J$33</c:f>
              <c:numCache>
                <c:formatCode>General</c:formatCode>
                <c:ptCount val="25"/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15">
                  <c:v>1</c:v>
                </c:pt>
                <c:pt idx="22">
                  <c:v>6</c:v>
                </c:pt>
                <c:pt idx="23">
                  <c:v>3</c:v>
                </c:pt>
              </c:numCache>
            </c:numRef>
          </c:val>
        </c:ser>
        <c:ser>
          <c:idx val="8"/>
          <c:order val="8"/>
          <c:tx>
            <c:strRef>
              <c:f>Expositionsort!$K$3:$K$6</c:f>
              <c:strCache>
                <c:ptCount val="1"/>
                <c:pt idx="0">
                  <c:v>Europa - Estland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Expositionsort!$K$7:$K$33</c:f>
              <c:numCache>
                <c:formatCode>General</c:formatCode>
                <c:ptCount val="25"/>
                <c:pt idx="8">
                  <c:v>1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</c:ser>
        <c:ser>
          <c:idx val="9"/>
          <c:order val="9"/>
          <c:tx>
            <c:strRef>
              <c:f>Expositionsort!$L$3:$L$6</c:f>
              <c:strCache>
                <c:ptCount val="1"/>
                <c:pt idx="0">
                  <c:v>Europa - Finnland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Expositionsort!$L$7:$L$33</c:f>
              <c:numCache>
                <c:formatCode>General</c:formatCode>
                <c:ptCount val="25"/>
                <c:pt idx="2">
                  <c:v>1</c:v>
                </c:pt>
                <c:pt idx="3">
                  <c:v>2</c:v>
                </c:pt>
                <c:pt idx="24">
                  <c:v>1</c:v>
                </c:pt>
              </c:numCache>
            </c:numRef>
          </c:val>
        </c:ser>
        <c:ser>
          <c:idx val="10"/>
          <c:order val="10"/>
          <c:tx>
            <c:strRef>
              <c:f>Expositionsort!$M$3:$M$6</c:f>
              <c:strCache>
                <c:ptCount val="1"/>
                <c:pt idx="0">
                  <c:v>Europa - Frankreich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Expositionsort!$M$7:$M$33</c:f>
              <c:numCache>
                <c:formatCode>General</c:formatCode>
                <c:ptCount val="25"/>
                <c:pt idx="1">
                  <c:v>8</c:v>
                </c:pt>
                <c:pt idx="2">
                  <c:v>54</c:v>
                </c:pt>
                <c:pt idx="3">
                  <c:v>151</c:v>
                </c:pt>
                <c:pt idx="4">
                  <c:v>130</c:v>
                </c:pt>
                <c:pt idx="5">
                  <c:v>57</c:v>
                </c:pt>
                <c:pt idx="6">
                  <c:v>8</c:v>
                </c:pt>
                <c:pt idx="7">
                  <c:v>9</c:v>
                </c:pt>
                <c:pt idx="8">
                  <c:v>2</c:v>
                </c:pt>
                <c:pt idx="10">
                  <c:v>1</c:v>
                </c:pt>
                <c:pt idx="12">
                  <c:v>2</c:v>
                </c:pt>
                <c:pt idx="17">
                  <c:v>1</c:v>
                </c:pt>
                <c:pt idx="19">
                  <c:v>2</c:v>
                </c:pt>
                <c:pt idx="20">
                  <c:v>4</c:v>
                </c:pt>
                <c:pt idx="21">
                  <c:v>1</c:v>
                </c:pt>
                <c:pt idx="22">
                  <c:v>13</c:v>
                </c:pt>
                <c:pt idx="23">
                  <c:v>30</c:v>
                </c:pt>
                <c:pt idx="24">
                  <c:v>36</c:v>
                </c:pt>
              </c:numCache>
            </c:numRef>
          </c:val>
        </c:ser>
        <c:ser>
          <c:idx val="11"/>
          <c:order val="11"/>
          <c:tx>
            <c:strRef>
              <c:f>Expositionsort!$N$3:$N$6</c:f>
              <c:strCache>
                <c:ptCount val="1"/>
                <c:pt idx="0">
                  <c:v>Europa - Griechenland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Expositionsort!$N$7:$N$33</c:f>
              <c:numCache>
                <c:formatCode>General</c:formatCode>
                <c:ptCount val="25"/>
                <c:pt idx="2">
                  <c:v>2</c:v>
                </c:pt>
                <c:pt idx="4">
                  <c:v>5</c:v>
                </c:pt>
                <c:pt idx="5">
                  <c:v>1</c:v>
                </c:pt>
                <c:pt idx="7">
                  <c:v>1</c:v>
                </c:pt>
                <c:pt idx="19">
                  <c:v>2</c:v>
                </c:pt>
                <c:pt idx="20">
                  <c:v>4</c:v>
                </c:pt>
                <c:pt idx="21">
                  <c:v>3</c:v>
                </c:pt>
                <c:pt idx="22">
                  <c:v>1</c:v>
                </c:pt>
                <c:pt idx="23">
                  <c:v>10</c:v>
                </c:pt>
                <c:pt idx="24">
                  <c:v>23</c:v>
                </c:pt>
              </c:numCache>
            </c:numRef>
          </c:val>
        </c:ser>
        <c:ser>
          <c:idx val="12"/>
          <c:order val="12"/>
          <c:tx>
            <c:strRef>
              <c:f>Expositionsort!$O$3:$O$6</c:f>
              <c:strCache>
                <c:ptCount val="1"/>
                <c:pt idx="0">
                  <c:v>Europa - Irland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Expositionsort!$O$7:$O$33</c:f>
              <c:numCache>
                <c:formatCode>General</c:formatCode>
                <c:ptCount val="25"/>
                <c:pt idx="3">
                  <c:v>6</c:v>
                </c:pt>
                <c:pt idx="4">
                  <c:v>18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10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13"/>
          <c:order val="13"/>
          <c:tx>
            <c:strRef>
              <c:f>Expositionsort!$P$3:$P$6</c:f>
              <c:strCache>
                <c:ptCount val="1"/>
                <c:pt idx="0">
                  <c:v>Europa - Italien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Expositionsort!$P$7:$P$33</c:f>
              <c:numCache>
                <c:formatCode>General</c:formatCode>
                <c:ptCount val="25"/>
                <c:pt idx="0">
                  <c:v>14</c:v>
                </c:pt>
                <c:pt idx="1">
                  <c:v>218</c:v>
                </c:pt>
                <c:pt idx="2">
                  <c:v>930</c:v>
                </c:pt>
                <c:pt idx="3">
                  <c:v>386</c:v>
                </c:pt>
                <c:pt idx="4">
                  <c:v>168</c:v>
                </c:pt>
                <c:pt idx="5">
                  <c:v>27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  <c:pt idx="14">
                  <c:v>1</c:v>
                </c:pt>
                <c:pt idx="16">
                  <c:v>2</c:v>
                </c:pt>
                <c:pt idx="19">
                  <c:v>2</c:v>
                </c:pt>
                <c:pt idx="21">
                  <c:v>3</c:v>
                </c:pt>
                <c:pt idx="22">
                  <c:v>9</c:v>
                </c:pt>
                <c:pt idx="23">
                  <c:v>23</c:v>
                </c:pt>
                <c:pt idx="24">
                  <c:v>34</c:v>
                </c:pt>
              </c:numCache>
            </c:numRef>
          </c:val>
        </c:ser>
        <c:ser>
          <c:idx val="14"/>
          <c:order val="14"/>
          <c:tx>
            <c:strRef>
              <c:f>Expositionsort!$Q$3:$Q$6</c:f>
              <c:strCache>
                <c:ptCount val="1"/>
                <c:pt idx="0">
                  <c:v>Europa - Kosovo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Expositionsort!$Q$7:$Q$33</c:f>
              <c:numCache>
                <c:formatCode>General</c:formatCode>
                <c:ptCount val="25"/>
                <c:pt idx="3">
                  <c:v>1</c:v>
                </c:pt>
                <c:pt idx="5">
                  <c:v>1</c:v>
                </c:pt>
                <c:pt idx="10">
                  <c:v>1</c:v>
                </c:pt>
                <c:pt idx="16">
                  <c:v>5</c:v>
                </c:pt>
                <c:pt idx="17">
                  <c:v>6</c:v>
                </c:pt>
                <c:pt idx="18">
                  <c:v>14</c:v>
                </c:pt>
                <c:pt idx="19">
                  <c:v>38</c:v>
                </c:pt>
                <c:pt idx="20">
                  <c:v>109</c:v>
                </c:pt>
                <c:pt idx="21">
                  <c:v>166</c:v>
                </c:pt>
                <c:pt idx="22">
                  <c:v>339</c:v>
                </c:pt>
                <c:pt idx="23">
                  <c:v>542</c:v>
                </c:pt>
                <c:pt idx="24">
                  <c:v>637</c:v>
                </c:pt>
              </c:numCache>
            </c:numRef>
          </c:val>
        </c:ser>
        <c:ser>
          <c:idx val="15"/>
          <c:order val="15"/>
          <c:tx>
            <c:strRef>
              <c:f>Expositionsort!$R$3:$R$6</c:f>
              <c:strCache>
                <c:ptCount val="1"/>
                <c:pt idx="0">
                  <c:v>Europa - Kroatien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Expositionsort!$R$7:$R$33</c:f>
              <c:numCache>
                <c:formatCode>General</c:formatCode>
                <c:ptCount val="25"/>
                <c:pt idx="3">
                  <c:v>8</c:v>
                </c:pt>
                <c:pt idx="4">
                  <c:v>1</c:v>
                </c:pt>
                <c:pt idx="5">
                  <c:v>2</c:v>
                </c:pt>
                <c:pt idx="7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14</c:v>
                </c:pt>
                <c:pt idx="20">
                  <c:v>4</c:v>
                </c:pt>
                <c:pt idx="21">
                  <c:v>14</c:v>
                </c:pt>
                <c:pt idx="22">
                  <c:v>44</c:v>
                </c:pt>
                <c:pt idx="23">
                  <c:v>225</c:v>
                </c:pt>
                <c:pt idx="24">
                  <c:v>423</c:v>
                </c:pt>
              </c:numCache>
            </c:numRef>
          </c:val>
        </c:ser>
        <c:ser>
          <c:idx val="16"/>
          <c:order val="16"/>
          <c:tx>
            <c:strRef>
              <c:f>Expositionsort!$S$3:$S$6</c:f>
              <c:strCache>
                <c:ptCount val="1"/>
                <c:pt idx="0">
                  <c:v>Europa - Lettland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Expositionsort!$S$7:$S$33</c:f>
              <c:numCache>
                <c:formatCode>General</c:formatCode>
                <c:ptCount val="25"/>
                <c:pt idx="4">
                  <c:v>1</c:v>
                </c:pt>
                <c:pt idx="19">
                  <c:v>9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</c:ser>
        <c:ser>
          <c:idx val="17"/>
          <c:order val="17"/>
          <c:tx>
            <c:strRef>
              <c:f>Expositionsort!$T$3:$T$6</c:f>
              <c:strCache>
                <c:ptCount val="1"/>
                <c:pt idx="0">
                  <c:v>Europa - Liechtenstein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Expositionsort!$T$7:$T$33</c:f>
              <c:numCache>
                <c:formatCode>General</c:formatCode>
                <c:ptCount val="25"/>
                <c:pt idx="3">
                  <c:v>1</c:v>
                </c:pt>
              </c:numCache>
            </c:numRef>
          </c:val>
        </c:ser>
        <c:ser>
          <c:idx val="18"/>
          <c:order val="18"/>
          <c:tx>
            <c:strRef>
              <c:f>Expositionsort!$U$3:$U$6</c:f>
              <c:strCache>
                <c:ptCount val="1"/>
                <c:pt idx="0">
                  <c:v>Europa - Litauen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Expositionsort!$U$7:$U$33</c:f>
              <c:numCache>
                <c:formatCode>General</c:formatCode>
                <c:ptCount val="25"/>
                <c:pt idx="20">
                  <c:v>2</c:v>
                </c:pt>
                <c:pt idx="22">
                  <c:v>1</c:v>
                </c:pt>
                <c:pt idx="24">
                  <c:v>1</c:v>
                </c:pt>
              </c:numCache>
            </c:numRef>
          </c:val>
        </c:ser>
        <c:ser>
          <c:idx val="19"/>
          <c:order val="19"/>
          <c:tx>
            <c:strRef>
              <c:f>Expositionsort!$V$3:$V$6</c:f>
              <c:strCache>
                <c:ptCount val="1"/>
                <c:pt idx="0">
                  <c:v>Europa - Luxemburg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Expositionsort!$V$7:$V$33</c:f>
              <c:numCache>
                <c:formatCode>General</c:formatCode>
                <c:ptCount val="25"/>
                <c:pt idx="2">
                  <c:v>3</c:v>
                </c:pt>
                <c:pt idx="3">
                  <c:v>3</c:v>
                </c:pt>
                <c:pt idx="4">
                  <c:v>11</c:v>
                </c:pt>
                <c:pt idx="5">
                  <c:v>10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10">
                  <c:v>1</c:v>
                </c:pt>
                <c:pt idx="19">
                  <c:v>3</c:v>
                </c:pt>
                <c:pt idx="20">
                  <c:v>2</c:v>
                </c:pt>
                <c:pt idx="21">
                  <c:v>5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20"/>
          <c:order val="20"/>
          <c:tx>
            <c:strRef>
              <c:f>Expositionsort!$W$3:$W$6</c:f>
              <c:strCache>
                <c:ptCount val="1"/>
                <c:pt idx="0">
                  <c:v>Europa - Malta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Expositionsort!$W$7:$W$33</c:f>
              <c:numCache>
                <c:formatCode>General</c:formatCode>
                <c:ptCount val="25"/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21">
                  <c:v>1</c:v>
                </c:pt>
                <c:pt idx="22">
                  <c:v>4</c:v>
                </c:pt>
                <c:pt idx="23">
                  <c:v>29</c:v>
                </c:pt>
                <c:pt idx="24">
                  <c:v>33</c:v>
                </c:pt>
              </c:numCache>
            </c:numRef>
          </c:val>
        </c:ser>
        <c:ser>
          <c:idx val="21"/>
          <c:order val="21"/>
          <c:tx>
            <c:strRef>
              <c:f>Expositionsort!$X$3:$X$6</c:f>
              <c:strCache>
                <c:ptCount val="1"/>
                <c:pt idx="0">
                  <c:v>Europa - Mazedonien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Expositionsort!$X$7:$X$33</c:f>
              <c:numCache>
                <c:formatCode>General</c:formatCode>
                <c:ptCount val="25"/>
                <c:pt idx="4">
                  <c:v>1</c:v>
                </c:pt>
                <c:pt idx="13">
                  <c:v>1</c:v>
                </c:pt>
                <c:pt idx="17">
                  <c:v>3</c:v>
                </c:pt>
                <c:pt idx="18">
                  <c:v>2</c:v>
                </c:pt>
                <c:pt idx="19">
                  <c:v>7</c:v>
                </c:pt>
                <c:pt idx="20">
                  <c:v>3</c:v>
                </c:pt>
                <c:pt idx="21">
                  <c:v>14</c:v>
                </c:pt>
                <c:pt idx="22">
                  <c:v>30</c:v>
                </c:pt>
                <c:pt idx="23">
                  <c:v>49</c:v>
                </c:pt>
                <c:pt idx="24">
                  <c:v>66</c:v>
                </c:pt>
              </c:numCache>
            </c:numRef>
          </c:val>
        </c:ser>
        <c:ser>
          <c:idx val="22"/>
          <c:order val="22"/>
          <c:tx>
            <c:strRef>
              <c:f>Expositionsort!$Y$3:$Y$6</c:f>
              <c:strCache>
                <c:ptCount val="1"/>
                <c:pt idx="0">
                  <c:v>Europa - Mitteleuropa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Expositionsort!$Y$7:$Y$33</c:f>
              <c:numCache>
                <c:formatCode>General</c:formatCode>
                <c:ptCount val="25"/>
                <c:pt idx="2">
                  <c:v>3</c:v>
                </c:pt>
                <c:pt idx="3">
                  <c:v>17</c:v>
                </c:pt>
                <c:pt idx="4">
                  <c:v>5</c:v>
                </c:pt>
                <c:pt idx="5">
                  <c:v>1</c:v>
                </c:pt>
                <c:pt idx="20">
                  <c:v>2</c:v>
                </c:pt>
                <c:pt idx="24">
                  <c:v>1</c:v>
                </c:pt>
              </c:numCache>
            </c:numRef>
          </c:val>
        </c:ser>
        <c:ser>
          <c:idx val="23"/>
          <c:order val="23"/>
          <c:tx>
            <c:strRef>
              <c:f>Expositionsort!$Z$3:$Z$6</c:f>
              <c:strCache>
                <c:ptCount val="1"/>
                <c:pt idx="0">
                  <c:v>Europa - Moldau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Expositionsort!$Z$7:$Z$33</c:f>
              <c:numCache>
                <c:formatCode>General</c:formatCode>
                <c:ptCount val="25"/>
                <c:pt idx="18">
                  <c:v>1</c:v>
                </c:pt>
                <c:pt idx="19">
                  <c:v>4</c:v>
                </c:pt>
                <c:pt idx="20">
                  <c:v>3</c:v>
                </c:pt>
                <c:pt idx="22">
                  <c:v>3</c:v>
                </c:pt>
                <c:pt idx="23">
                  <c:v>5</c:v>
                </c:pt>
                <c:pt idx="24">
                  <c:v>10</c:v>
                </c:pt>
              </c:numCache>
            </c:numRef>
          </c:val>
        </c:ser>
        <c:ser>
          <c:idx val="24"/>
          <c:order val="24"/>
          <c:tx>
            <c:strRef>
              <c:f>Expositionsort!$AA$3:$AA$6</c:f>
              <c:strCache>
                <c:ptCount val="1"/>
                <c:pt idx="0">
                  <c:v>Europa - Montenegro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Expositionsort!$AA$7:$AA$33</c:f>
              <c:numCache>
                <c:formatCode>General</c:formatCode>
                <c:ptCount val="25"/>
                <c:pt idx="19">
                  <c:v>1</c:v>
                </c:pt>
                <c:pt idx="21">
                  <c:v>3</c:v>
                </c:pt>
                <c:pt idx="22">
                  <c:v>14</c:v>
                </c:pt>
                <c:pt idx="23">
                  <c:v>5</c:v>
                </c:pt>
                <c:pt idx="24">
                  <c:v>11</c:v>
                </c:pt>
              </c:numCache>
            </c:numRef>
          </c:val>
        </c:ser>
        <c:ser>
          <c:idx val="25"/>
          <c:order val="25"/>
          <c:tx>
            <c:strRef>
              <c:f>Expositionsort!$AB$3:$AB$6</c:f>
              <c:strCache>
                <c:ptCount val="1"/>
                <c:pt idx="0">
                  <c:v>Europa - Niederlande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Expositionsort!$AB$7:$AB$33</c:f>
              <c:numCache>
                <c:formatCode>General</c:formatCode>
                <c:ptCount val="25"/>
                <c:pt idx="1">
                  <c:v>6</c:v>
                </c:pt>
                <c:pt idx="2">
                  <c:v>4</c:v>
                </c:pt>
                <c:pt idx="3">
                  <c:v>31</c:v>
                </c:pt>
                <c:pt idx="4">
                  <c:v>23</c:v>
                </c:pt>
                <c:pt idx="5">
                  <c:v>6</c:v>
                </c:pt>
                <c:pt idx="6">
                  <c:v>7</c:v>
                </c:pt>
                <c:pt idx="7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38</c:v>
                </c:pt>
                <c:pt idx="15">
                  <c:v>28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16</c:v>
                </c:pt>
                <c:pt idx="21">
                  <c:v>5</c:v>
                </c:pt>
                <c:pt idx="22">
                  <c:v>7</c:v>
                </c:pt>
                <c:pt idx="23">
                  <c:v>22</c:v>
                </c:pt>
                <c:pt idx="24">
                  <c:v>20</c:v>
                </c:pt>
              </c:numCache>
            </c:numRef>
          </c:val>
        </c:ser>
        <c:ser>
          <c:idx val="26"/>
          <c:order val="26"/>
          <c:tx>
            <c:strRef>
              <c:f>Expositionsort!$AC$3:$AC$6</c:f>
              <c:strCache>
                <c:ptCount val="1"/>
                <c:pt idx="0">
                  <c:v>Europa - Nordeuropa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Expositionsort!$AC$7:$AC$33</c:f>
              <c:numCache>
                <c:formatCode>General</c:formatCode>
                <c:ptCount val="25"/>
                <c:pt idx="3">
                  <c:v>1</c:v>
                </c:pt>
              </c:numCache>
            </c:numRef>
          </c:val>
        </c:ser>
        <c:ser>
          <c:idx val="27"/>
          <c:order val="27"/>
          <c:tx>
            <c:strRef>
              <c:f>Expositionsort!$AD$3:$AD$6</c:f>
              <c:strCache>
                <c:ptCount val="1"/>
                <c:pt idx="0">
                  <c:v>Europa - Norwegen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Expositionsort!$AD$7:$AD$33</c:f>
              <c:numCache>
                <c:formatCode>General</c:formatCode>
                <c:ptCount val="25"/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6">
                  <c:v>1</c:v>
                </c:pt>
                <c:pt idx="7">
                  <c:v>1</c:v>
                </c:pt>
                <c:pt idx="13">
                  <c:v>1</c:v>
                </c:pt>
                <c:pt idx="23">
                  <c:v>2</c:v>
                </c:pt>
              </c:numCache>
            </c:numRef>
          </c:val>
        </c:ser>
        <c:ser>
          <c:idx val="28"/>
          <c:order val="28"/>
          <c:tx>
            <c:strRef>
              <c:f>Expositionsort!$AE$3:$AE$6</c:f>
              <c:strCache>
                <c:ptCount val="1"/>
                <c:pt idx="0">
                  <c:v>Europa - Österreich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Expositionsort!$AE$7:$AE$33</c:f>
              <c:numCache>
                <c:formatCode>General</c:formatCode>
                <c:ptCount val="25"/>
                <c:pt idx="1">
                  <c:v>23</c:v>
                </c:pt>
                <c:pt idx="2">
                  <c:v>1793</c:v>
                </c:pt>
                <c:pt idx="3">
                  <c:v>5620</c:v>
                </c:pt>
                <c:pt idx="4">
                  <c:v>2688</c:v>
                </c:pt>
                <c:pt idx="5">
                  <c:v>461</c:v>
                </c:pt>
                <c:pt idx="6">
                  <c:v>83</c:v>
                </c:pt>
                <c:pt idx="7">
                  <c:v>35</c:v>
                </c:pt>
                <c:pt idx="8">
                  <c:v>29</c:v>
                </c:pt>
                <c:pt idx="9">
                  <c:v>8</c:v>
                </c:pt>
                <c:pt idx="10">
                  <c:v>6</c:v>
                </c:pt>
                <c:pt idx="11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6</c:v>
                </c:pt>
                <c:pt idx="19">
                  <c:v>3</c:v>
                </c:pt>
                <c:pt idx="20">
                  <c:v>3</c:v>
                </c:pt>
                <c:pt idx="21">
                  <c:v>6</c:v>
                </c:pt>
                <c:pt idx="22">
                  <c:v>10</c:v>
                </c:pt>
                <c:pt idx="23">
                  <c:v>26</c:v>
                </c:pt>
                <c:pt idx="24">
                  <c:v>48</c:v>
                </c:pt>
              </c:numCache>
            </c:numRef>
          </c:val>
        </c:ser>
        <c:ser>
          <c:idx val="29"/>
          <c:order val="29"/>
          <c:tx>
            <c:strRef>
              <c:f>Expositionsort!$AF$3:$AF$6</c:f>
              <c:strCache>
                <c:ptCount val="1"/>
                <c:pt idx="0">
                  <c:v>Europa - Osteuropa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Expositionsort!$AF$7:$AF$33</c:f>
              <c:numCache>
                <c:formatCode>General</c:formatCode>
                <c:ptCount val="25"/>
                <c:pt idx="3">
                  <c:v>1</c:v>
                </c:pt>
                <c:pt idx="19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10</c:v>
                </c:pt>
                <c:pt idx="24">
                  <c:v>4</c:v>
                </c:pt>
              </c:numCache>
            </c:numRef>
          </c:val>
        </c:ser>
        <c:ser>
          <c:idx val="30"/>
          <c:order val="30"/>
          <c:tx>
            <c:strRef>
              <c:f>Expositionsort!$AG$3:$AG$6</c:f>
              <c:strCache>
                <c:ptCount val="1"/>
                <c:pt idx="0">
                  <c:v>Europa - Polen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Expositionsort!$AG$7:$AG$33</c:f>
              <c:numCache>
                <c:formatCode>General</c:formatCode>
                <c:ptCount val="25"/>
                <c:pt idx="3">
                  <c:v>15</c:v>
                </c:pt>
                <c:pt idx="4">
                  <c:v>5</c:v>
                </c:pt>
                <c:pt idx="5">
                  <c:v>3</c:v>
                </c:pt>
                <c:pt idx="7">
                  <c:v>1</c:v>
                </c:pt>
                <c:pt idx="9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7</c:v>
                </c:pt>
                <c:pt idx="20">
                  <c:v>6</c:v>
                </c:pt>
                <c:pt idx="21">
                  <c:v>11</c:v>
                </c:pt>
                <c:pt idx="22">
                  <c:v>33</c:v>
                </c:pt>
                <c:pt idx="23">
                  <c:v>65</c:v>
                </c:pt>
                <c:pt idx="24">
                  <c:v>51</c:v>
                </c:pt>
              </c:numCache>
            </c:numRef>
          </c:val>
        </c:ser>
        <c:ser>
          <c:idx val="31"/>
          <c:order val="31"/>
          <c:tx>
            <c:strRef>
              <c:f>Expositionsort!$AH$3:$AH$6</c:f>
              <c:strCache>
                <c:ptCount val="1"/>
                <c:pt idx="0">
                  <c:v>Europa - Portugal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Expositionsort!$AH$7:$AH$33</c:f>
              <c:numCache>
                <c:formatCode>General</c:formatCode>
                <c:ptCount val="25"/>
                <c:pt idx="2">
                  <c:v>4</c:v>
                </c:pt>
                <c:pt idx="3">
                  <c:v>12</c:v>
                </c:pt>
                <c:pt idx="4">
                  <c:v>22</c:v>
                </c:pt>
                <c:pt idx="5">
                  <c:v>25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2">
                  <c:v>2</c:v>
                </c:pt>
                <c:pt idx="23">
                  <c:v>4</c:v>
                </c:pt>
                <c:pt idx="24">
                  <c:v>3</c:v>
                </c:pt>
              </c:numCache>
            </c:numRef>
          </c:val>
        </c:ser>
        <c:ser>
          <c:idx val="32"/>
          <c:order val="32"/>
          <c:tx>
            <c:strRef>
              <c:f>Expositionsort!$AI$3:$AI$6</c:f>
              <c:strCache>
                <c:ptCount val="1"/>
                <c:pt idx="0">
                  <c:v>Europa - Rumänien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Expositionsort!$AI$7:$AI$33</c:f>
              <c:numCache>
                <c:formatCode>General</c:formatCode>
                <c:ptCount val="25"/>
                <c:pt idx="3">
                  <c:v>2</c:v>
                </c:pt>
                <c:pt idx="4">
                  <c:v>3</c:v>
                </c:pt>
                <c:pt idx="6">
                  <c:v>1</c:v>
                </c:pt>
                <c:pt idx="7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7</c:v>
                </c:pt>
                <c:pt idx="19">
                  <c:v>11</c:v>
                </c:pt>
                <c:pt idx="20">
                  <c:v>9</c:v>
                </c:pt>
                <c:pt idx="21">
                  <c:v>17</c:v>
                </c:pt>
                <c:pt idx="22">
                  <c:v>40</c:v>
                </c:pt>
                <c:pt idx="23">
                  <c:v>55</c:v>
                </c:pt>
                <c:pt idx="24">
                  <c:v>70</c:v>
                </c:pt>
              </c:numCache>
            </c:numRef>
          </c:val>
        </c:ser>
        <c:ser>
          <c:idx val="33"/>
          <c:order val="33"/>
          <c:tx>
            <c:strRef>
              <c:f>Expositionsort!$AJ$3:$AJ$6</c:f>
              <c:strCache>
                <c:ptCount val="1"/>
                <c:pt idx="0">
                  <c:v>Europa - Russische Föderation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Expositionsort!$AJ$7:$AJ$33</c:f>
              <c:numCache>
                <c:formatCode>General</c:formatCode>
                <c:ptCount val="25"/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2</c:v>
                </c:pt>
                <c:pt idx="16">
                  <c:v>1</c:v>
                </c:pt>
                <c:pt idx="17">
                  <c:v>1</c:v>
                </c:pt>
                <c:pt idx="19">
                  <c:v>2</c:v>
                </c:pt>
                <c:pt idx="21">
                  <c:v>1</c:v>
                </c:pt>
                <c:pt idx="23">
                  <c:v>7</c:v>
                </c:pt>
                <c:pt idx="24">
                  <c:v>3</c:v>
                </c:pt>
              </c:numCache>
            </c:numRef>
          </c:val>
        </c:ser>
        <c:ser>
          <c:idx val="34"/>
          <c:order val="34"/>
          <c:tx>
            <c:strRef>
              <c:f>Expositionsort!$AK$3:$AK$6</c:f>
              <c:strCache>
                <c:ptCount val="1"/>
                <c:pt idx="0">
                  <c:v>Europa - Schweden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Expositionsort!$AK$7:$AK$33</c:f>
              <c:numCache>
                <c:formatCode>General</c:formatCode>
                <c:ptCount val="25"/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6</c:v>
                </c:pt>
                <c:pt idx="13">
                  <c:v>2</c:v>
                </c:pt>
                <c:pt idx="14">
                  <c:v>4</c:v>
                </c:pt>
                <c:pt idx="16">
                  <c:v>4</c:v>
                </c:pt>
                <c:pt idx="17">
                  <c:v>1</c:v>
                </c:pt>
                <c:pt idx="19">
                  <c:v>4</c:v>
                </c:pt>
                <c:pt idx="20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</c:numCache>
            </c:numRef>
          </c:val>
        </c:ser>
        <c:ser>
          <c:idx val="35"/>
          <c:order val="35"/>
          <c:tx>
            <c:strRef>
              <c:f>Expositionsort!$AL$3:$AL$6</c:f>
              <c:strCache>
                <c:ptCount val="1"/>
                <c:pt idx="0">
                  <c:v>Europa - Schweiz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Expositionsort!$AL$7:$AL$33</c:f>
              <c:numCache>
                <c:formatCode>General</c:formatCode>
                <c:ptCount val="25"/>
                <c:pt idx="0">
                  <c:v>1</c:v>
                </c:pt>
                <c:pt idx="1">
                  <c:v>4</c:v>
                </c:pt>
                <c:pt idx="2">
                  <c:v>36</c:v>
                </c:pt>
                <c:pt idx="3">
                  <c:v>147</c:v>
                </c:pt>
                <c:pt idx="4">
                  <c:v>148</c:v>
                </c:pt>
                <c:pt idx="5">
                  <c:v>59</c:v>
                </c:pt>
                <c:pt idx="6">
                  <c:v>20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3">
                  <c:v>1</c:v>
                </c:pt>
                <c:pt idx="16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4</c:v>
                </c:pt>
                <c:pt idx="22">
                  <c:v>3</c:v>
                </c:pt>
                <c:pt idx="23">
                  <c:v>12</c:v>
                </c:pt>
                <c:pt idx="24">
                  <c:v>8</c:v>
                </c:pt>
              </c:numCache>
            </c:numRef>
          </c:val>
        </c:ser>
        <c:ser>
          <c:idx val="36"/>
          <c:order val="36"/>
          <c:tx>
            <c:strRef>
              <c:f>Expositionsort!$AM$3:$AM$6</c:f>
              <c:strCache>
                <c:ptCount val="1"/>
                <c:pt idx="0">
                  <c:v>Europa - Serbien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Expositionsort!$AM$7:$AM$33</c:f>
              <c:numCache>
                <c:formatCode>General</c:formatCode>
                <c:ptCount val="25"/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14">
                  <c:v>2</c:v>
                </c:pt>
                <c:pt idx="15">
                  <c:v>4</c:v>
                </c:pt>
                <c:pt idx="16">
                  <c:v>14</c:v>
                </c:pt>
                <c:pt idx="17">
                  <c:v>37</c:v>
                </c:pt>
                <c:pt idx="18">
                  <c:v>78</c:v>
                </c:pt>
                <c:pt idx="19">
                  <c:v>74</c:v>
                </c:pt>
                <c:pt idx="20">
                  <c:v>57</c:v>
                </c:pt>
                <c:pt idx="21">
                  <c:v>45</c:v>
                </c:pt>
                <c:pt idx="22">
                  <c:v>54</c:v>
                </c:pt>
                <c:pt idx="23">
                  <c:v>43</c:v>
                </c:pt>
                <c:pt idx="24">
                  <c:v>55</c:v>
                </c:pt>
              </c:numCache>
            </c:numRef>
          </c:val>
        </c:ser>
        <c:ser>
          <c:idx val="37"/>
          <c:order val="37"/>
          <c:tx>
            <c:strRef>
              <c:f>Expositionsort!$AN$3:$AN$6</c:f>
              <c:strCache>
                <c:ptCount val="1"/>
                <c:pt idx="0">
                  <c:v>Europa - Slowakei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Expositionsort!$AN$7:$AN$33</c:f>
              <c:numCache>
                <c:formatCode>General</c:formatCode>
                <c:ptCount val="25"/>
                <c:pt idx="2">
                  <c:v>1</c:v>
                </c:pt>
                <c:pt idx="3">
                  <c:v>1</c:v>
                </c:pt>
                <c:pt idx="20">
                  <c:v>1</c:v>
                </c:pt>
                <c:pt idx="24">
                  <c:v>2</c:v>
                </c:pt>
              </c:numCache>
            </c:numRef>
          </c:val>
        </c:ser>
        <c:ser>
          <c:idx val="38"/>
          <c:order val="38"/>
          <c:tx>
            <c:strRef>
              <c:f>Expositionsort!$AO$3:$AO$6</c:f>
              <c:strCache>
                <c:ptCount val="1"/>
                <c:pt idx="0">
                  <c:v>Europa - Slowenien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Expositionsort!$AO$7:$AO$33</c:f>
              <c:numCache>
                <c:formatCode>General</c:formatCode>
                <c:ptCount val="25"/>
                <c:pt idx="3">
                  <c:v>1</c:v>
                </c:pt>
                <c:pt idx="19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5</c:v>
                </c:pt>
              </c:numCache>
            </c:numRef>
          </c:val>
        </c:ser>
        <c:ser>
          <c:idx val="39"/>
          <c:order val="39"/>
          <c:tx>
            <c:strRef>
              <c:f>Expositionsort!$AP$3:$AP$6</c:f>
              <c:strCache>
                <c:ptCount val="1"/>
                <c:pt idx="0">
                  <c:v>Europa - Spanien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Expositionsort!$AP$7:$AP$33</c:f>
              <c:numCache>
                <c:formatCode>General</c:formatCode>
                <c:ptCount val="25"/>
                <c:pt idx="0">
                  <c:v>3</c:v>
                </c:pt>
                <c:pt idx="1">
                  <c:v>5</c:v>
                </c:pt>
                <c:pt idx="2">
                  <c:v>16</c:v>
                </c:pt>
                <c:pt idx="3">
                  <c:v>204</c:v>
                </c:pt>
                <c:pt idx="4">
                  <c:v>240</c:v>
                </c:pt>
                <c:pt idx="5">
                  <c:v>89</c:v>
                </c:pt>
                <c:pt idx="6">
                  <c:v>24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4">
                  <c:v>1</c:v>
                </c:pt>
                <c:pt idx="18">
                  <c:v>1</c:v>
                </c:pt>
                <c:pt idx="20">
                  <c:v>5</c:v>
                </c:pt>
                <c:pt idx="21">
                  <c:v>12</c:v>
                </c:pt>
                <c:pt idx="22">
                  <c:v>27</c:v>
                </c:pt>
                <c:pt idx="23">
                  <c:v>74</c:v>
                </c:pt>
                <c:pt idx="24">
                  <c:v>91</c:v>
                </c:pt>
              </c:numCache>
            </c:numRef>
          </c:val>
        </c:ser>
        <c:ser>
          <c:idx val="40"/>
          <c:order val="40"/>
          <c:tx>
            <c:strRef>
              <c:f>Expositionsort!$AQ$3:$AQ$6</c:f>
              <c:strCache>
                <c:ptCount val="1"/>
                <c:pt idx="0">
                  <c:v>Europa - Südeuropa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Expositionsort!$AQ$7:$AQ$33</c:f>
              <c:numCache>
                <c:formatCode>General</c:formatCode>
                <c:ptCount val="25"/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</c:numCache>
            </c:numRef>
          </c:val>
        </c:ser>
        <c:ser>
          <c:idx val="41"/>
          <c:order val="41"/>
          <c:tx>
            <c:strRef>
              <c:f>Expositionsort!$AR$3:$AR$6</c:f>
              <c:strCache>
                <c:ptCount val="1"/>
                <c:pt idx="0">
                  <c:v>Europa - Südosteuropa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Expositionsort!$AR$7:$AR$33</c:f>
              <c:numCache>
                <c:formatCode>General</c:formatCode>
                <c:ptCount val="25"/>
                <c:pt idx="16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9</c:v>
                </c:pt>
                <c:pt idx="23">
                  <c:v>8</c:v>
                </c:pt>
                <c:pt idx="24">
                  <c:v>4</c:v>
                </c:pt>
              </c:numCache>
            </c:numRef>
          </c:val>
        </c:ser>
        <c:ser>
          <c:idx val="42"/>
          <c:order val="42"/>
          <c:tx>
            <c:strRef>
              <c:f>Expositionsort!$AS$3:$AS$6</c:f>
              <c:strCache>
                <c:ptCount val="1"/>
                <c:pt idx="0">
                  <c:v>Europa - Tschechische Republik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Expositionsort!$AS$7:$AS$33</c:f>
              <c:numCache>
                <c:formatCode>General</c:formatCode>
                <c:ptCount val="25"/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7">
                  <c:v>1</c:v>
                </c:pt>
                <c:pt idx="14">
                  <c:v>1</c:v>
                </c:pt>
                <c:pt idx="16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9</c:v>
                </c:pt>
                <c:pt idx="23">
                  <c:v>7</c:v>
                </c:pt>
                <c:pt idx="24">
                  <c:v>10</c:v>
                </c:pt>
              </c:numCache>
            </c:numRef>
          </c:val>
        </c:ser>
        <c:ser>
          <c:idx val="43"/>
          <c:order val="43"/>
          <c:tx>
            <c:strRef>
              <c:f>Expositionsort!$AT$3:$AT$6</c:f>
              <c:strCache>
                <c:ptCount val="1"/>
                <c:pt idx="0">
                  <c:v>Europa - Ukraine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Expositionsort!$AT$7:$AT$33</c:f>
              <c:numCache>
                <c:formatCode>General</c:formatCode>
                <c:ptCount val="25"/>
                <c:pt idx="2">
                  <c:v>3</c:v>
                </c:pt>
                <c:pt idx="3">
                  <c:v>1</c:v>
                </c:pt>
                <c:pt idx="18">
                  <c:v>3</c:v>
                </c:pt>
                <c:pt idx="19">
                  <c:v>5</c:v>
                </c:pt>
                <c:pt idx="20">
                  <c:v>2</c:v>
                </c:pt>
                <c:pt idx="21">
                  <c:v>5</c:v>
                </c:pt>
                <c:pt idx="22">
                  <c:v>13</c:v>
                </c:pt>
                <c:pt idx="23">
                  <c:v>24</c:v>
                </c:pt>
                <c:pt idx="24">
                  <c:v>17</c:v>
                </c:pt>
              </c:numCache>
            </c:numRef>
          </c:val>
        </c:ser>
        <c:ser>
          <c:idx val="44"/>
          <c:order val="44"/>
          <c:tx>
            <c:strRef>
              <c:f>Expositionsort!$AU$3:$AU$6</c:f>
              <c:strCache>
                <c:ptCount val="1"/>
                <c:pt idx="0">
                  <c:v>Europa - Ungarn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Expositionsort!$AU$7:$AU$33</c:f>
              <c:numCache>
                <c:formatCode>General</c:formatCode>
                <c:ptCount val="25"/>
                <c:pt idx="2">
                  <c:v>1</c:v>
                </c:pt>
                <c:pt idx="3">
                  <c:v>9</c:v>
                </c:pt>
                <c:pt idx="4">
                  <c:v>6</c:v>
                </c:pt>
                <c:pt idx="6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8</c:v>
                </c:pt>
              </c:numCache>
            </c:numRef>
          </c:val>
        </c:ser>
        <c:ser>
          <c:idx val="45"/>
          <c:order val="45"/>
          <c:tx>
            <c:strRef>
              <c:f>Expositionsort!$AV$3:$AV$6</c:f>
              <c:strCache>
                <c:ptCount val="1"/>
                <c:pt idx="0">
                  <c:v>Europa - Vereinigtes Königreich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Expositionsort!$AV$7:$AV$33</c:f>
              <c:numCache>
                <c:formatCode>General</c:formatCode>
                <c:ptCount val="25"/>
                <c:pt idx="1">
                  <c:v>1</c:v>
                </c:pt>
                <c:pt idx="2">
                  <c:v>7</c:v>
                </c:pt>
                <c:pt idx="3">
                  <c:v>54</c:v>
                </c:pt>
                <c:pt idx="4">
                  <c:v>68</c:v>
                </c:pt>
                <c:pt idx="5">
                  <c:v>36</c:v>
                </c:pt>
                <c:pt idx="6">
                  <c:v>13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21">
                  <c:v>4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</c:ser>
        <c:ser>
          <c:idx val="46"/>
          <c:order val="46"/>
          <c:tx>
            <c:strRef>
              <c:f>Expositionsort!$AW$3:$AW$6</c:f>
              <c:strCache>
                <c:ptCount val="1"/>
                <c:pt idx="0">
                  <c:v>Europa - Weißrussland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Expositionsort!$AW$7:$AW$33</c:f>
              <c:numCache>
                <c:formatCode>General</c:formatCode>
                <c:ptCount val="25"/>
                <c:pt idx="0">
                  <c:v>1</c:v>
                </c:pt>
                <c:pt idx="4">
                  <c:v>1</c:v>
                </c:pt>
                <c:pt idx="12">
                  <c:v>1</c:v>
                </c:pt>
                <c:pt idx="13">
                  <c:v>1</c:v>
                </c:pt>
                <c:pt idx="18">
                  <c:v>1</c:v>
                </c:pt>
                <c:pt idx="23">
                  <c:v>5</c:v>
                </c:pt>
                <c:pt idx="24">
                  <c:v>1</c:v>
                </c:pt>
              </c:numCache>
            </c:numRef>
          </c:val>
        </c:ser>
        <c:ser>
          <c:idx val="47"/>
          <c:order val="47"/>
          <c:tx>
            <c:strRef>
              <c:f>Expositionsort!$AX$3:$AX$6</c:f>
              <c:strCache>
                <c:ptCount val="1"/>
                <c:pt idx="0">
                  <c:v>Europa - Westeuropa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Expositionsort!$AX$7:$AX$33</c:f>
              <c:numCache>
                <c:formatCode>General</c:formatCode>
                <c:ptCount val="25"/>
                <c:pt idx="3">
                  <c:v>2</c:v>
                </c:pt>
              </c:numCache>
            </c:numRef>
          </c:val>
        </c:ser>
        <c:ser>
          <c:idx val="48"/>
          <c:order val="48"/>
          <c:tx>
            <c:strRef>
              <c:f>Expositionsort!$AY$3:$AY$6</c:f>
              <c:strCache>
                <c:ptCount val="1"/>
                <c:pt idx="0">
                  <c:v>Europa - Zypern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Expositionsort!$AY$7:$AY$33</c:f>
              <c:numCache>
                <c:formatCode>General</c:formatCode>
                <c:ptCount val="25"/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7">
                  <c:v>1</c:v>
                </c:pt>
                <c:pt idx="2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62931712"/>
        <c:axId val="62933248"/>
      </c:barChart>
      <c:catAx>
        <c:axId val="62931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62933248"/>
        <c:crosses val="autoZero"/>
        <c:auto val="1"/>
        <c:lblAlgn val="ctr"/>
        <c:lblOffset val="100"/>
        <c:noMultiLvlLbl val="0"/>
      </c:catAx>
      <c:valAx>
        <c:axId val="62933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62931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597020293413729E-2"/>
          <c:y val="0.59914861311706102"/>
          <c:w val="0.91265414625192109"/>
          <c:h val="0.39161308236779002"/>
        </c:manualLayout>
      </c:layout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14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Afrika - Ägypten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Afrika - Algerien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Afrika - Äthiopien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4">
                  <c:v>1</c:v>
                </c:pt>
                <c:pt idx="5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Afrika - Dschibuti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Afrika - Elfenbeinküste (Côte d'Ivoire)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3">
                  <c:v>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Afrika - Gambia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Afrika - Ghana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Afrika - Guinea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Afrika - Kamerun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Afrika - Kenia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Afrika - Madagaskar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General</c:formatCode>
                <c:ptCount val="7"/>
                <c:pt idx="0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Afrika - Marokko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Afrika - Nigeria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Afrika - Sambia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6">
                  <c:v>2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Afrika - Senegal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Afrika - Somalia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Expositionsort!$Q$7:$Q$15</c:f>
              <c:numCache>
                <c:formatCode>General</c:formatCode>
                <c:ptCount val="7"/>
                <c:pt idx="3">
                  <c:v>3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Afrika - Südafrika (Staat)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Afrika - Togo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Expositionsort!$S$7:$S$15</c:f>
              <c:numCache>
                <c:formatCode>General</c:formatCode>
                <c:ptCount val="7"/>
                <c:pt idx="3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Expositionsort!$T$3:$T$6</c:f>
              <c:strCache>
                <c:ptCount val="1"/>
                <c:pt idx="0">
                  <c:v>Afrika - Tunesien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Expositionsort!$T$7:$T$15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Expositionsort!$V$3:$V$6</c:f>
              <c:strCache>
                <c:ptCount val="1"/>
                <c:pt idx="0">
                  <c:v>Amerika - Bolivien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Expositionsort!$V$7:$V$15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Expositionsort!$W$3:$W$6</c:f>
              <c:strCache>
                <c:ptCount val="1"/>
                <c:pt idx="0">
                  <c:v>Amerika - Brasilien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Expositionsort!$W$7:$W$15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Expositionsort!$X$3:$X$6</c:f>
              <c:strCache>
                <c:ptCount val="1"/>
                <c:pt idx="0">
                  <c:v>Amerika - Dominikanische Republik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Expositionsort!$X$7:$X$15</c:f>
              <c:numCache>
                <c:formatCode>General</c:formatCode>
                <c:ptCount val="7"/>
                <c:pt idx="2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Expositionsort!$Y$3:$Y$6</c:f>
              <c:strCache>
                <c:ptCount val="1"/>
                <c:pt idx="0">
                  <c:v>Amerika - Ecuador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Expositionsort!$Y$7:$Y$15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Expositionsort!$Z$3:$Z$6</c:f>
              <c:strCache>
                <c:ptCount val="1"/>
                <c:pt idx="0">
                  <c:v>Amerika - Kanada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Expositionsort!$Z$7:$Z$15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Expositionsort!$AA$3:$AA$6</c:f>
              <c:strCache>
                <c:ptCount val="1"/>
                <c:pt idx="0">
                  <c:v>Amerika - Kolumbien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Expositionsort!$AA$7:$AA$15</c:f>
              <c:numCache>
                <c:formatCode>General</c:formatCode>
                <c:ptCount val="7"/>
                <c:pt idx="2">
                  <c:v>2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Expositionsort!$AB$3:$AB$6</c:f>
              <c:strCache>
                <c:ptCount val="1"/>
                <c:pt idx="0">
                  <c:v>Amerika - Mexiko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Expositionsort!$AB$7:$AB$15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Expositionsort!$AC$3:$AC$6</c:f>
              <c:strCache>
                <c:ptCount val="1"/>
                <c:pt idx="0">
                  <c:v>Amerika - Mittelamerika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Expositionsort!$AC$7:$AC$15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Expositionsort!$AD$3:$AD$6</c:f>
              <c:strCache>
                <c:ptCount val="1"/>
                <c:pt idx="0">
                  <c:v>Amerika - Nordamerika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Expositionsort!$AD$7:$AD$15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Expositionsort!$AE$3:$AE$6</c:f>
              <c:strCache>
                <c:ptCount val="1"/>
                <c:pt idx="0">
                  <c:v>Amerika - Peru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Expositionsort!$AE$7:$AE$15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Expositionsort!$AF$3:$AF$6</c:f>
              <c:strCache>
                <c:ptCount val="1"/>
                <c:pt idx="0">
                  <c:v>Amerika - Südamerika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Expositionsort!$AF$7:$AF$15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smooth val="0"/>
        </c:ser>
        <c:ser>
          <c:idx val="30"/>
          <c:order val="30"/>
          <c:tx>
            <c:strRef>
              <c:f>Expositionsort!$AG$3:$AG$6</c:f>
              <c:strCache>
                <c:ptCount val="1"/>
                <c:pt idx="0">
                  <c:v>Amerika - Vereinigte Staaten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Expositionsort!$AG$7:$AG$15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  <c:smooth val="0"/>
        </c:ser>
        <c:ser>
          <c:idx val="31"/>
          <c:order val="31"/>
          <c:tx>
            <c:strRef>
              <c:f>Expositionsort!$AI$3:$AI$6</c:f>
              <c:strCache>
                <c:ptCount val="1"/>
                <c:pt idx="0">
                  <c:v>Asien - Afghanistan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Expositionsort!$AI$7:$AI$15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4">
                  <c:v>1</c:v>
                </c:pt>
              </c:numCache>
            </c:numRef>
          </c:val>
          <c:smooth val="0"/>
        </c:ser>
        <c:ser>
          <c:idx val="32"/>
          <c:order val="32"/>
          <c:tx>
            <c:strRef>
              <c:f>Expositionsort!$AJ$3:$AJ$6</c:f>
              <c:strCache>
                <c:ptCount val="1"/>
                <c:pt idx="0">
                  <c:v>Asien - Armenien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Expositionsort!$AJ$7:$AJ$15</c:f>
              <c:numCache>
                <c:formatCode>General</c:formatCode>
                <c:ptCount val="7"/>
                <c:pt idx="3">
                  <c:v>2</c:v>
                </c:pt>
              </c:numCache>
            </c:numRef>
          </c:val>
          <c:smooth val="0"/>
        </c:ser>
        <c:ser>
          <c:idx val="33"/>
          <c:order val="33"/>
          <c:tx>
            <c:strRef>
              <c:f>Expositionsort!$AK$3:$AK$6</c:f>
              <c:strCache>
                <c:ptCount val="1"/>
                <c:pt idx="0">
                  <c:v>Asien - Aserbaidschan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Expositionsort!$AK$7:$AK$15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  <c:smooth val="0"/>
        </c:ser>
        <c:ser>
          <c:idx val="34"/>
          <c:order val="34"/>
          <c:tx>
            <c:strRef>
              <c:f>Expositionsort!$AL$3:$AL$6</c:f>
              <c:strCache>
                <c:ptCount val="1"/>
                <c:pt idx="0">
                  <c:v>Asien - Bangladesch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Expositionsort!$AL$7:$AL$15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35"/>
          <c:order val="35"/>
          <c:tx>
            <c:strRef>
              <c:f>Expositionsort!$AM$3:$AM$6</c:f>
              <c:strCache>
                <c:ptCount val="1"/>
                <c:pt idx="0">
                  <c:v>Asien - Indien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Expositionsort!$AM$7:$AM$15</c:f>
              <c:numCache>
                <c:formatCode>General</c:formatCode>
                <c:ptCount val="7"/>
                <c:pt idx="1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  <c:smooth val="0"/>
        </c:ser>
        <c:ser>
          <c:idx val="36"/>
          <c:order val="36"/>
          <c:tx>
            <c:strRef>
              <c:f>Expositionsort!$AN$3:$AN$6</c:f>
              <c:strCache>
                <c:ptCount val="1"/>
                <c:pt idx="0">
                  <c:v>Asien - Indonesien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Expositionsort!$AN$7:$AN$15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37"/>
          <c:order val="37"/>
          <c:tx>
            <c:strRef>
              <c:f>Expositionsort!$AO$3:$AO$6</c:f>
              <c:strCache>
                <c:ptCount val="1"/>
                <c:pt idx="0">
                  <c:v>Asien - Irak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Expositionsort!$AO$7:$AO$15</c:f>
              <c:numCache>
                <c:formatCode>General</c:formatCode>
                <c:ptCount val="7"/>
                <c:pt idx="4">
                  <c:v>1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  <c:smooth val="0"/>
        </c:ser>
        <c:ser>
          <c:idx val="38"/>
          <c:order val="38"/>
          <c:tx>
            <c:strRef>
              <c:f>Expositionsort!$AP$3:$AP$6</c:f>
              <c:strCache>
                <c:ptCount val="1"/>
                <c:pt idx="0">
                  <c:v>Asien - Iran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Expositionsort!$AP$7:$AP$15</c:f>
              <c:numCache>
                <c:formatCode>#,##0;\-#,##0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smooth val="0"/>
        </c:ser>
        <c:ser>
          <c:idx val="39"/>
          <c:order val="39"/>
          <c:tx>
            <c:strRef>
              <c:f>Expositionsort!$AQ$3:$AQ$6</c:f>
              <c:strCache>
                <c:ptCount val="1"/>
                <c:pt idx="0">
                  <c:v>Asien - Kasachstan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Expositionsort!$AQ$7:$AQ$15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40"/>
          <c:order val="40"/>
          <c:tx>
            <c:strRef>
              <c:f>Expositionsort!$AR$3:$AR$6</c:f>
              <c:strCache>
                <c:ptCount val="1"/>
                <c:pt idx="0">
                  <c:v>Asien - Katar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Expositionsort!$AR$7:$AR$15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41"/>
          <c:order val="41"/>
          <c:tx>
            <c:strRef>
              <c:f>Expositionsort!$AS$3:$AS$6</c:f>
              <c:strCache>
                <c:ptCount val="1"/>
                <c:pt idx="0">
                  <c:v>Asien - Kirgisistan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Expositionsort!$AS$7:$AS$15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3">
                  <c:v>1</c:v>
                </c:pt>
                <c:pt idx="5">
                  <c:v>2</c:v>
                </c:pt>
              </c:numCache>
            </c:numRef>
          </c:val>
          <c:smooth val="0"/>
        </c:ser>
        <c:ser>
          <c:idx val="42"/>
          <c:order val="42"/>
          <c:tx>
            <c:strRef>
              <c:f>Expositionsort!$AT$3:$AT$6</c:f>
              <c:strCache>
                <c:ptCount val="1"/>
                <c:pt idx="0">
                  <c:v>Asien - Libanon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Expositionsort!$AT$7:$AT$15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  <c:smooth val="0"/>
        </c:ser>
        <c:ser>
          <c:idx val="43"/>
          <c:order val="43"/>
          <c:tx>
            <c:strRef>
              <c:f>Expositionsort!$AU$3:$AU$6</c:f>
              <c:strCache>
                <c:ptCount val="1"/>
                <c:pt idx="0">
                  <c:v>Asien - Pakistan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Expositionsort!$AU$7:$AU$15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</c:ser>
        <c:ser>
          <c:idx val="44"/>
          <c:order val="44"/>
          <c:tx>
            <c:strRef>
              <c:f>Expositionsort!$AV$3:$AV$6</c:f>
              <c:strCache>
                <c:ptCount val="1"/>
                <c:pt idx="0">
                  <c:v>Asien - Philippinen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Expositionsort!$AV$7:$AV$15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smooth val="0"/>
        </c:ser>
        <c:ser>
          <c:idx val="45"/>
          <c:order val="45"/>
          <c:tx>
            <c:strRef>
              <c:f>Expositionsort!$AW$3:$AW$6</c:f>
              <c:strCache>
                <c:ptCount val="1"/>
                <c:pt idx="0">
                  <c:v>Asien - Saudi-Arabien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Expositionsort!$AW$7:$AW$15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smooth val="0"/>
        </c:ser>
        <c:ser>
          <c:idx val="46"/>
          <c:order val="46"/>
          <c:tx>
            <c:strRef>
              <c:f>Expositionsort!$AX$3:$AX$6</c:f>
              <c:strCache>
                <c:ptCount val="1"/>
                <c:pt idx="0">
                  <c:v>Asien - Syrien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Expositionsort!$AX$7:$AX$15</c:f>
              <c:numCache>
                <c:formatCode>General</c:formatCode>
                <c:ptCount val="7"/>
                <c:pt idx="2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smooth val="0"/>
        </c:ser>
        <c:ser>
          <c:idx val="47"/>
          <c:order val="47"/>
          <c:tx>
            <c:strRef>
              <c:f>Expositionsort!$AY$3:$AY$6</c:f>
              <c:strCache>
                <c:ptCount val="1"/>
                <c:pt idx="0">
                  <c:v>Asien - Türkei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Expositionsort!$AY$7:$AY$15</c:f>
              <c:numCache>
                <c:formatCode>#,##0;\-#,##0</c:formatCode>
                <c:ptCount val="7"/>
                <c:pt idx="0">
                  <c:v>15</c:v>
                </c:pt>
                <c:pt idx="1">
                  <c:v>7</c:v>
                </c:pt>
                <c:pt idx="2">
                  <c:v>21</c:v>
                </c:pt>
                <c:pt idx="3">
                  <c:v>42</c:v>
                </c:pt>
                <c:pt idx="4">
                  <c:v>123</c:v>
                </c:pt>
                <c:pt idx="5">
                  <c:v>382</c:v>
                </c:pt>
                <c:pt idx="6">
                  <c:v>540</c:v>
                </c:pt>
              </c:numCache>
            </c:numRef>
          </c:val>
          <c:smooth val="0"/>
        </c:ser>
        <c:ser>
          <c:idx val="48"/>
          <c:order val="48"/>
          <c:tx>
            <c:strRef>
              <c:f>Expositionsort!$AZ$3:$AZ$6</c:f>
              <c:strCache>
                <c:ptCount val="1"/>
                <c:pt idx="0">
                  <c:v>Asien - Turkmenistan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Expositionsort!$AZ$7:$AZ$15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  <c:smooth val="0"/>
        </c:ser>
        <c:ser>
          <c:idx val="49"/>
          <c:order val="49"/>
          <c:tx>
            <c:strRef>
              <c:f>Expositionsort!$BA$3:$BA$6</c:f>
              <c:strCache>
                <c:ptCount val="1"/>
                <c:pt idx="0">
                  <c:v>Asien - Usbekistan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Expositionsort!$BA$7:$BA$15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50"/>
          <c:order val="50"/>
          <c:tx>
            <c:strRef>
              <c:f>Expositionsort!$BB$3:$BB$6</c:f>
              <c:strCache>
                <c:ptCount val="1"/>
                <c:pt idx="0">
                  <c:v>Asien - Vereinigte Arabische Emirate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Expositionsort!$BB$7:$BB$15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  <c:smooth val="0"/>
        </c:ser>
        <c:ser>
          <c:idx val="51"/>
          <c:order val="51"/>
          <c:tx>
            <c:strRef>
              <c:f>Expositionsort!$BC$3:$BC$6</c:f>
              <c:strCache>
                <c:ptCount val="1"/>
                <c:pt idx="0">
                  <c:v>Asien - Vorderasien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Expositionsort!$BC$7:$BC$15</c:f>
              <c:numCache>
                <c:formatCode>General</c:formatCode>
                <c:ptCount val="7"/>
                <c:pt idx="2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smooth val="0"/>
        </c:ser>
        <c:ser>
          <c:idx val="52"/>
          <c:order val="52"/>
          <c:tx>
            <c:strRef>
              <c:f>Expositionsort!$BE$3:$BE$6</c:f>
              <c:strCache>
                <c:ptCount val="1"/>
                <c:pt idx="0">
                  <c:v>Ausland (Land unbekannt)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Expositionsort!$BE$7:$BE$15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16</c:v>
                </c:pt>
                <c:pt idx="6">
                  <c:v>12</c:v>
                </c:pt>
              </c:numCache>
            </c:numRef>
          </c:val>
          <c:smooth val="0"/>
        </c:ser>
        <c:ser>
          <c:idx val="53"/>
          <c:order val="53"/>
          <c:tx>
            <c:strRef>
              <c:f>Expositionsort!$BF$3:$BF$6</c:f>
              <c:strCache>
                <c:ptCount val="1"/>
                <c:pt idx="0">
                  <c:v>Australien (Kontinent)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Expositionsort!$BF$7:$BF$15</c:f>
              <c:numCache>
                <c:formatCode>General</c:formatCode>
                <c:ptCount val="7"/>
                <c:pt idx="1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54"/>
          <c:order val="54"/>
          <c:tx>
            <c:strRef>
              <c:f>Expositionsort!$BG$3:$BG$6</c:f>
              <c:strCache>
                <c:ptCount val="1"/>
                <c:pt idx="0">
                  <c:v>Europa - Albanien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Expositionsort!$BG$7:$BG$15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19</c:v>
                </c:pt>
                <c:pt idx="4">
                  <c:v>24</c:v>
                </c:pt>
                <c:pt idx="5">
                  <c:v>43</c:v>
                </c:pt>
                <c:pt idx="6">
                  <c:v>57</c:v>
                </c:pt>
              </c:numCache>
            </c:numRef>
          </c:val>
          <c:smooth val="0"/>
        </c:ser>
        <c:ser>
          <c:idx val="55"/>
          <c:order val="55"/>
          <c:tx>
            <c:strRef>
              <c:f>Expositionsort!$BH$3:$BH$6</c:f>
              <c:strCache>
                <c:ptCount val="1"/>
                <c:pt idx="0">
                  <c:v>Europa - Belgien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Expositionsort!$BH$7:$BH$15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</c:ser>
        <c:ser>
          <c:idx val="56"/>
          <c:order val="56"/>
          <c:tx>
            <c:strRef>
              <c:f>Expositionsort!$BI$3:$BI$6</c:f>
              <c:strCache>
                <c:ptCount val="1"/>
                <c:pt idx="0">
                  <c:v>Europa - Bosnien und Herzegowina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Expositionsort!$BI$7:$BI$15</c:f>
              <c:numCache>
                <c:formatCode>#,##0;\-#,##0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31</c:v>
                </c:pt>
                <c:pt idx="4">
                  <c:v>50</c:v>
                </c:pt>
                <c:pt idx="5">
                  <c:v>78</c:v>
                </c:pt>
                <c:pt idx="6">
                  <c:v>119</c:v>
                </c:pt>
              </c:numCache>
            </c:numRef>
          </c:val>
          <c:smooth val="0"/>
        </c:ser>
        <c:ser>
          <c:idx val="57"/>
          <c:order val="57"/>
          <c:tx>
            <c:strRef>
              <c:f>Expositionsort!$BJ$3:$BJ$6</c:f>
              <c:strCache>
                <c:ptCount val="1"/>
                <c:pt idx="0">
                  <c:v>Europa - Bulgarien - Burgas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Expositionsort!$BJ$7:$BJ$15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58"/>
          <c:order val="58"/>
          <c:tx>
            <c:strRef>
              <c:f>Expositionsort!$BK$3:$BK$6</c:f>
              <c:strCache>
                <c:ptCount val="1"/>
                <c:pt idx="0">
                  <c:v>Europa - Bulgarien - Plovdiv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Expositionsort!$BK$7:$BK$15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  <c:smooth val="0"/>
        </c:ser>
        <c:ser>
          <c:idx val="59"/>
          <c:order val="59"/>
          <c:tx>
            <c:strRef>
              <c:f>Expositionsort!$BL$3:$BL$6</c:f>
              <c:strCache>
                <c:ptCount val="1"/>
                <c:pt idx="0">
                  <c:v>Europa - Bulgarien - Varna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Expositionsort!$BL$7:$BL$15</c:f>
              <c:numCache>
                <c:formatCode>General</c:formatCode>
                <c:ptCount val="7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19</c:v>
                </c:pt>
                <c:pt idx="6">
                  <c:v>7</c:v>
                </c:pt>
              </c:numCache>
            </c:numRef>
          </c:val>
          <c:smooth val="0"/>
        </c:ser>
        <c:ser>
          <c:idx val="60"/>
          <c:order val="60"/>
          <c:tx>
            <c:strRef>
              <c:f>Expositionsort!$BN$3:$BN$6</c:f>
              <c:strCache>
                <c:ptCount val="1"/>
                <c:pt idx="0">
                  <c:v>Europa - Dänemark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Expositionsort!$BN$7:$BN$15</c:f>
              <c:numCache>
                <c:formatCode>General</c:formatCode>
                <c:ptCount val="7"/>
                <c:pt idx="4">
                  <c:v>6</c:v>
                </c:pt>
                <c:pt idx="5">
                  <c:v>3</c:v>
                </c:pt>
              </c:numCache>
            </c:numRef>
          </c:val>
          <c:smooth val="0"/>
        </c:ser>
        <c:ser>
          <c:idx val="61"/>
          <c:order val="61"/>
          <c:tx>
            <c:strRef>
              <c:f>Expositionsort!$BO$3:$BO$6</c:f>
              <c:strCache>
                <c:ptCount val="1"/>
                <c:pt idx="0">
                  <c:v>Europa - Estland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Expositionsort!$BO$7:$BO$15</c:f>
              <c:numCache>
                <c:formatCode>General</c:formatCode>
                <c:ptCount val="7"/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62"/>
          <c:order val="62"/>
          <c:tx>
            <c:strRef>
              <c:f>Expositionsort!$BP$3:$BP$6</c:f>
              <c:strCache>
                <c:ptCount val="1"/>
                <c:pt idx="0">
                  <c:v>Europa - Finnland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Expositionsort!$BP$7:$BP$15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63"/>
          <c:order val="63"/>
          <c:tx>
            <c:strRef>
              <c:f>Expositionsort!$BQ$3:$BQ$6</c:f>
              <c:strCache>
                <c:ptCount val="1"/>
                <c:pt idx="0">
                  <c:v>Europa - Frankreich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Expositionsort!$BQ$7:$BQ$15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  <c:pt idx="5">
                  <c:v>30</c:v>
                </c:pt>
                <c:pt idx="6">
                  <c:v>36</c:v>
                </c:pt>
              </c:numCache>
            </c:numRef>
          </c:val>
          <c:smooth val="0"/>
        </c:ser>
        <c:ser>
          <c:idx val="64"/>
          <c:order val="64"/>
          <c:tx>
            <c:strRef>
              <c:f>Expositionsort!$BR$3:$BR$6</c:f>
              <c:strCache>
                <c:ptCount val="1"/>
                <c:pt idx="0">
                  <c:v>Europa - Griechenland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Expositionsort!$BR$7:$BR$15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10</c:v>
                </c:pt>
                <c:pt idx="6">
                  <c:v>23</c:v>
                </c:pt>
              </c:numCache>
            </c:numRef>
          </c:val>
          <c:smooth val="0"/>
        </c:ser>
        <c:ser>
          <c:idx val="65"/>
          <c:order val="65"/>
          <c:tx>
            <c:strRef>
              <c:f>Expositionsort!$BS$3:$BS$6</c:f>
              <c:strCache>
                <c:ptCount val="1"/>
                <c:pt idx="0">
                  <c:v>Europa - Irland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Expositionsort!$BS$7:$BS$15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66"/>
          <c:order val="66"/>
          <c:tx>
            <c:strRef>
              <c:f>Expositionsort!$BT$3:$BT$6</c:f>
              <c:strCache>
                <c:ptCount val="1"/>
                <c:pt idx="0">
                  <c:v>Europa - Italien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Expositionsort!$BT$7:$BT$15</c:f>
              <c:numCache>
                <c:formatCode>General</c:formatCode>
                <c:ptCount val="7"/>
                <c:pt idx="1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23</c:v>
                </c:pt>
                <c:pt idx="6">
                  <c:v>34</c:v>
                </c:pt>
              </c:numCache>
            </c:numRef>
          </c:val>
          <c:smooth val="0"/>
        </c:ser>
        <c:ser>
          <c:idx val="67"/>
          <c:order val="67"/>
          <c:tx>
            <c:strRef>
              <c:f>Expositionsort!$BU$3:$BU$6</c:f>
              <c:strCache>
                <c:ptCount val="1"/>
                <c:pt idx="0">
                  <c:v>Europa - Kosovo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Expositionsort!$BU$7:$BU$15</c:f>
              <c:numCache>
                <c:formatCode>#,##0;\-#,##0</c:formatCode>
                <c:ptCount val="7"/>
                <c:pt idx="0">
                  <c:v>14</c:v>
                </c:pt>
                <c:pt idx="1">
                  <c:v>38</c:v>
                </c:pt>
                <c:pt idx="2">
                  <c:v>109</c:v>
                </c:pt>
                <c:pt idx="3">
                  <c:v>166</c:v>
                </c:pt>
                <c:pt idx="4">
                  <c:v>339</c:v>
                </c:pt>
                <c:pt idx="5">
                  <c:v>542</c:v>
                </c:pt>
                <c:pt idx="6">
                  <c:v>637</c:v>
                </c:pt>
              </c:numCache>
            </c:numRef>
          </c:val>
          <c:smooth val="0"/>
        </c:ser>
        <c:ser>
          <c:idx val="68"/>
          <c:order val="68"/>
          <c:tx>
            <c:strRef>
              <c:f>Expositionsort!$BV$3:$BV$6</c:f>
              <c:strCache>
                <c:ptCount val="1"/>
                <c:pt idx="0">
                  <c:v>Europa - Kroatien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Expositionsort!$BV$7:$BV$15</c:f>
              <c:numCache>
                <c:formatCode>#,##0;\-#,##0</c:formatCode>
                <c:ptCount val="7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14</c:v>
                </c:pt>
                <c:pt idx="4">
                  <c:v>44</c:v>
                </c:pt>
                <c:pt idx="5">
                  <c:v>225</c:v>
                </c:pt>
                <c:pt idx="6">
                  <c:v>423</c:v>
                </c:pt>
              </c:numCache>
            </c:numRef>
          </c:val>
          <c:smooth val="0"/>
        </c:ser>
        <c:ser>
          <c:idx val="69"/>
          <c:order val="69"/>
          <c:tx>
            <c:strRef>
              <c:f>Expositionsort!$BW$3:$BW$6</c:f>
              <c:strCache>
                <c:ptCount val="1"/>
                <c:pt idx="0">
                  <c:v>Europa - Lettland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Expositionsort!$BW$7:$BW$15</c:f>
              <c:numCache>
                <c:formatCode>General</c:formatCode>
                <c:ptCount val="7"/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</c:ser>
        <c:ser>
          <c:idx val="70"/>
          <c:order val="70"/>
          <c:tx>
            <c:strRef>
              <c:f>Expositionsort!$BX$3:$BX$6</c:f>
              <c:strCache>
                <c:ptCount val="1"/>
                <c:pt idx="0">
                  <c:v>Europa - Litauen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Expositionsort!$BX$7:$BX$15</c:f>
              <c:numCache>
                <c:formatCode>General</c:formatCode>
                <c:ptCount val="7"/>
                <c:pt idx="2">
                  <c:v>2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71"/>
          <c:order val="71"/>
          <c:tx>
            <c:strRef>
              <c:f>Expositionsort!$BY$3:$BY$6</c:f>
              <c:strCache>
                <c:ptCount val="1"/>
                <c:pt idx="0">
                  <c:v>Europa - Luxemburg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Expositionsort!$BY$7:$BY$15</c:f>
              <c:numCache>
                <c:formatCode>General</c:formatCode>
                <c:ptCount val="7"/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72"/>
          <c:order val="72"/>
          <c:tx>
            <c:strRef>
              <c:f>Expositionsort!$BZ$3:$BZ$6</c:f>
              <c:strCache>
                <c:ptCount val="1"/>
                <c:pt idx="0">
                  <c:v>Europa - Malta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Expositionsort!$BZ$7:$BZ$15</c:f>
              <c:numCache>
                <c:formatCode>General</c:formatCode>
                <c:ptCount val="7"/>
                <c:pt idx="3">
                  <c:v>1</c:v>
                </c:pt>
                <c:pt idx="4">
                  <c:v>4</c:v>
                </c:pt>
                <c:pt idx="5">
                  <c:v>29</c:v>
                </c:pt>
                <c:pt idx="6">
                  <c:v>33</c:v>
                </c:pt>
              </c:numCache>
            </c:numRef>
          </c:val>
          <c:smooth val="0"/>
        </c:ser>
        <c:ser>
          <c:idx val="73"/>
          <c:order val="73"/>
          <c:tx>
            <c:strRef>
              <c:f>Expositionsort!$CA$3:$CA$6</c:f>
              <c:strCache>
                <c:ptCount val="1"/>
                <c:pt idx="0">
                  <c:v>Europa - Mazedonien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Expositionsort!$CA$7:$CA$15</c:f>
              <c:numCache>
                <c:formatCode>#,##0;\-#,##0</c:formatCode>
                <c:ptCount val="7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14</c:v>
                </c:pt>
                <c:pt idx="4">
                  <c:v>30</c:v>
                </c:pt>
                <c:pt idx="5">
                  <c:v>49</c:v>
                </c:pt>
                <c:pt idx="6">
                  <c:v>66</c:v>
                </c:pt>
              </c:numCache>
            </c:numRef>
          </c:val>
          <c:smooth val="0"/>
        </c:ser>
        <c:ser>
          <c:idx val="74"/>
          <c:order val="74"/>
          <c:tx>
            <c:strRef>
              <c:f>Expositionsort!$CB$3:$CB$6</c:f>
              <c:strCache>
                <c:ptCount val="1"/>
                <c:pt idx="0">
                  <c:v>Europa - Mitteleuropa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Expositionsort!$CB$7:$CB$15</c:f>
              <c:numCache>
                <c:formatCode>General</c:formatCode>
                <c:ptCount val="7"/>
                <c:pt idx="2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75"/>
          <c:order val="75"/>
          <c:tx>
            <c:strRef>
              <c:f>Expositionsort!$CC$3:$CC$6</c:f>
              <c:strCache>
                <c:ptCount val="1"/>
                <c:pt idx="0">
                  <c:v>Europa - Moldau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Expositionsort!$CC$7:$CC$15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  <c:smooth val="0"/>
        </c:ser>
        <c:ser>
          <c:idx val="76"/>
          <c:order val="76"/>
          <c:tx>
            <c:strRef>
              <c:f>Expositionsort!$CD$3:$CD$6</c:f>
              <c:strCache>
                <c:ptCount val="1"/>
                <c:pt idx="0">
                  <c:v>Europa - Montenegro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Expositionsort!$CD$7:$CD$15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11</c:v>
                </c:pt>
              </c:numCache>
            </c:numRef>
          </c:val>
          <c:smooth val="0"/>
        </c:ser>
        <c:ser>
          <c:idx val="77"/>
          <c:order val="77"/>
          <c:tx>
            <c:strRef>
              <c:f>Expositionsort!$CE$3:$CE$6</c:f>
              <c:strCache>
                <c:ptCount val="1"/>
                <c:pt idx="0">
                  <c:v>Europa - Niederlande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Expositionsort!$CE$7:$CE$15</c:f>
              <c:numCache>
                <c:formatCode>#,##0;\-#,##0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16</c:v>
                </c:pt>
                <c:pt idx="3">
                  <c:v>5</c:v>
                </c:pt>
                <c:pt idx="4">
                  <c:v>7</c:v>
                </c:pt>
                <c:pt idx="5">
                  <c:v>22</c:v>
                </c:pt>
                <c:pt idx="6">
                  <c:v>20</c:v>
                </c:pt>
              </c:numCache>
            </c:numRef>
          </c:val>
          <c:smooth val="0"/>
        </c:ser>
        <c:ser>
          <c:idx val="78"/>
          <c:order val="78"/>
          <c:tx>
            <c:strRef>
              <c:f>Expositionsort!$CF$3:$CF$6</c:f>
              <c:strCache>
                <c:ptCount val="1"/>
                <c:pt idx="0">
                  <c:v>Europa - Norwegen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Expositionsort!$CF$7:$CF$15</c:f>
              <c:numCache>
                <c:formatCode>General</c:formatCode>
                <c:ptCount val="7"/>
                <c:pt idx="5">
                  <c:v>2</c:v>
                </c:pt>
              </c:numCache>
            </c:numRef>
          </c:val>
          <c:smooth val="0"/>
        </c:ser>
        <c:ser>
          <c:idx val="79"/>
          <c:order val="79"/>
          <c:tx>
            <c:strRef>
              <c:f>Expositionsort!$CG$3:$CG$6</c:f>
              <c:strCache>
                <c:ptCount val="1"/>
                <c:pt idx="0">
                  <c:v>Europa - Österreich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Expositionsort!$CG$7:$CG$15</c:f>
              <c:numCache>
                <c:formatCode>#,##0;\-#,##0</c:formatCode>
                <c:ptCount val="7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  <c:pt idx="5">
                  <c:v>26</c:v>
                </c:pt>
                <c:pt idx="6">
                  <c:v>48</c:v>
                </c:pt>
              </c:numCache>
            </c:numRef>
          </c:val>
          <c:smooth val="0"/>
        </c:ser>
        <c:ser>
          <c:idx val="80"/>
          <c:order val="80"/>
          <c:tx>
            <c:strRef>
              <c:f>Expositionsort!$CH$3:$CH$6</c:f>
              <c:strCache>
                <c:ptCount val="1"/>
                <c:pt idx="0">
                  <c:v>Europa - Osteuropa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Expositionsort!$CH$7:$CH$15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  <c:smooth val="0"/>
        </c:ser>
        <c:ser>
          <c:idx val="81"/>
          <c:order val="81"/>
          <c:tx>
            <c:strRef>
              <c:f>Expositionsort!$CI$3:$CI$6</c:f>
              <c:strCache>
                <c:ptCount val="1"/>
                <c:pt idx="0">
                  <c:v>Europa - Polen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Expositionsort!$CI$7:$CI$15</c:f>
              <c:numCache>
                <c:formatCode>General</c:formatCode>
                <c:ptCount val="7"/>
                <c:pt idx="0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33</c:v>
                </c:pt>
                <c:pt idx="5">
                  <c:v>65</c:v>
                </c:pt>
                <c:pt idx="6">
                  <c:v>51</c:v>
                </c:pt>
              </c:numCache>
            </c:numRef>
          </c:val>
          <c:smooth val="0"/>
        </c:ser>
        <c:ser>
          <c:idx val="82"/>
          <c:order val="82"/>
          <c:tx>
            <c:strRef>
              <c:f>Expositionsort!$CJ$3:$CJ$6</c:f>
              <c:strCache>
                <c:ptCount val="1"/>
                <c:pt idx="0">
                  <c:v>Europa - Portugal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Expositionsort!$CJ$7:$CJ$15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smooth val="0"/>
        </c:ser>
        <c:ser>
          <c:idx val="83"/>
          <c:order val="83"/>
          <c:tx>
            <c:strRef>
              <c:f>Expositionsort!$CK$3:$CK$6</c:f>
              <c:strCache>
                <c:ptCount val="1"/>
                <c:pt idx="0">
                  <c:v>Europa - Rumänien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Expositionsort!$CK$7:$CK$15</c:f>
              <c:numCache>
                <c:formatCode>#,##0;\-#,##0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9</c:v>
                </c:pt>
                <c:pt idx="3">
                  <c:v>17</c:v>
                </c:pt>
                <c:pt idx="4">
                  <c:v>40</c:v>
                </c:pt>
                <c:pt idx="5">
                  <c:v>55</c:v>
                </c:pt>
                <c:pt idx="6">
                  <c:v>70</c:v>
                </c:pt>
              </c:numCache>
            </c:numRef>
          </c:val>
          <c:smooth val="0"/>
        </c:ser>
        <c:ser>
          <c:idx val="84"/>
          <c:order val="84"/>
          <c:tx>
            <c:strRef>
              <c:f>Expositionsort!$CL$3:$CL$6</c:f>
              <c:strCache>
                <c:ptCount val="1"/>
                <c:pt idx="0">
                  <c:v>Europa - Russische Föderation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Expositionsort!$CL$7:$CL$15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smooth val="0"/>
        </c:ser>
        <c:ser>
          <c:idx val="85"/>
          <c:order val="85"/>
          <c:tx>
            <c:strRef>
              <c:f>Expositionsort!$CM$3:$CM$6</c:f>
              <c:strCache>
                <c:ptCount val="1"/>
                <c:pt idx="0">
                  <c:v>Europa - Schweden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Expositionsort!$CM$7:$CM$15</c:f>
              <c:numCache>
                <c:formatCode>General</c:formatCode>
                <c:ptCount val="7"/>
                <c:pt idx="1">
                  <c:v>4</c:v>
                </c:pt>
                <c:pt idx="2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</c:ser>
        <c:ser>
          <c:idx val="86"/>
          <c:order val="86"/>
          <c:tx>
            <c:strRef>
              <c:f>Expositionsort!$CN$3:$CN$6</c:f>
              <c:strCache>
                <c:ptCount val="1"/>
                <c:pt idx="0">
                  <c:v>Europa - Schweiz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Expositionsort!$CN$7:$CN$15</c:f>
              <c:numCache>
                <c:formatCode>General</c:formatCode>
                <c:ptCount val="7"/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12</c:v>
                </c:pt>
                <c:pt idx="6">
                  <c:v>8</c:v>
                </c:pt>
              </c:numCache>
            </c:numRef>
          </c:val>
          <c:smooth val="0"/>
        </c:ser>
        <c:ser>
          <c:idx val="87"/>
          <c:order val="87"/>
          <c:tx>
            <c:strRef>
              <c:f>Expositionsort!$CO$3:$CO$6</c:f>
              <c:strCache>
                <c:ptCount val="1"/>
                <c:pt idx="0">
                  <c:v>Europa - Serbien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Expositionsort!$CO$7:$CO$15</c:f>
              <c:numCache>
                <c:formatCode>#,##0;\-#,##0</c:formatCode>
                <c:ptCount val="7"/>
                <c:pt idx="0">
                  <c:v>78</c:v>
                </c:pt>
                <c:pt idx="1">
                  <c:v>74</c:v>
                </c:pt>
                <c:pt idx="2">
                  <c:v>57</c:v>
                </c:pt>
                <c:pt idx="3">
                  <c:v>45</c:v>
                </c:pt>
                <c:pt idx="4">
                  <c:v>54</c:v>
                </c:pt>
                <c:pt idx="5">
                  <c:v>43</c:v>
                </c:pt>
                <c:pt idx="6">
                  <c:v>55</c:v>
                </c:pt>
              </c:numCache>
            </c:numRef>
          </c:val>
          <c:smooth val="0"/>
        </c:ser>
        <c:ser>
          <c:idx val="88"/>
          <c:order val="88"/>
          <c:tx>
            <c:strRef>
              <c:f>Expositionsort!$CP$3:$CP$6</c:f>
              <c:strCache>
                <c:ptCount val="1"/>
                <c:pt idx="0">
                  <c:v>Europa - Slowakei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Expositionsort!$CP$7:$CP$15</c:f>
              <c:numCache>
                <c:formatCode>General</c:formatCode>
                <c:ptCount val="7"/>
                <c:pt idx="2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89"/>
          <c:order val="89"/>
          <c:tx>
            <c:strRef>
              <c:f>Expositionsort!$CQ$3:$CQ$6</c:f>
              <c:strCache>
                <c:ptCount val="1"/>
                <c:pt idx="0">
                  <c:v>Europa - Slowenien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Expositionsort!$CQ$7:$CQ$15</c:f>
              <c:numCache>
                <c:formatCode>General</c:formatCode>
                <c:ptCount val="7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smooth val="0"/>
        </c:ser>
        <c:ser>
          <c:idx val="90"/>
          <c:order val="90"/>
          <c:tx>
            <c:strRef>
              <c:f>Expositionsort!$CR$3:$CR$6</c:f>
              <c:strCache>
                <c:ptCount val="1"/>
                <c:pt idx="0">
                  <c:v>Europa - Spanien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Expositionsort!$CR$7:$CR$15</c:f>
              <c:numCache>
                <c:formatCode>General</c:formatCode>
                <c:ptCount val="7"/>
                <c:pt idx="0">
                  <c:v>1</c:v>
                </c:pt>
                <c:pt idx="2">
                  <c:v>5</c:v>
                </c:pt>
                <c:pt idx="3">
                  <c:v>12</c:v>
                </c:pt>
                <c:pt idx="4">
                  <c:v>27</c:v>
                </c:pt>
                <c:pt idx="5">
                  <c:v>74</c:v>
                </c:pt>
                <c:pt idx="6">
                  <c:v>91</c:v>
                </c:pt>
              </c:numCache>
            </c:numRef>
          </c:val>
          <c:smooth val="0"/>
        </c:ser>
        <c:ser>
          <c:idx val="91"/>
          <c:order val="91"/>
          <c:tx>
            <c:strRef>
              <c:f>Expositionsort!$CS$3:$CS$6</c:f>
              <c:strCache>
                <c:ptCount val="1"/>
                <c:pt idx="0">
                  <c:v>Europa - Südeuropa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Expositionsort!$CS$7:$CS$15</c:f>
              <c:numCache>
                <c:formatCode>General</c:formatCode>
                <c:ptCount val="7"/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smooth val="0"/>
        </c:ser>
        <c:ser>
          <c:idx val="92"/>
          <c:order val="92"/>
          <c:tx>
            <c:strRef>
              <c:f>Expositionsort!$CT$3:$CT$6</c:f>
              <c:strCache>
                <c:ptCount val="1"/>
                <c:pt idx="0">
                  <c:v>Europa - Südosteuropa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Expositionsort!$CT$7:$CT$15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9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  <c:smooth val="0"/>
        </c:ser>
        <c:ser>
          <c:idx val="93"/>
          <c:order val="93"/>
          <c:tx>
            <c:strRef>
              <c:f>Expositionsort!$CU$3:$CU$6</c:f>
              <c:strCache>
                <c:ptCount val="1"/>
                <c:pt idx="0">
                  <c:v>Europa - Tschechische Republik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Expositionsort!$CU$7:$CU$15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  <c:smooth val="0"/>
        </c:ser>
        <c:ser>
          <c:idx val="94"/>
          <c:order val="94"/>
          <c:tx>
            <c:strRef>
              <c:f>Expositionsort!$CV$3:$CV$6</c:f>
              <c:strCache>
                <c:ptCount val="1"/>
                <c:pt idx="0">
                  <c:v>Europa - Ukraine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Expositionsort!$CV$7:$CV$15</c:f>
              <c:numCache>
                <c:formatCode>#,##0;\-#,##0</c:formatCode>
                <c:ptCount val="7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24</c:v>
                </c:pt>
                <c:pt idx="6">
                  <c:v>17</c:v>
                </c:pt>
              </c:numCache>
            </c:numRef>
          </c:val>
          <c:smooth val="0"/>
        </c:ser>
        <c:ser>
          <c:idx val="95"/>
          <c:order val="95"/>
          <c:tx>
            <c:strRef>
              <c:f>Expositionsort!$CW$3:$CW$6</c:f>
              <c:strCache>
                <c:ptCount val="1"/>
                <c:pt idx="0">
                  <c:v>Europa - Ungarn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Expositionsort!$CW$7:$CW$15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smooth val="0"/>
        </c:ser>
        <c:ser>
          <c:idx val="96"/>
          <c:order val="96"/>
          <c:tx>
            <c:strRef>
              <c:f>Expositionsort!$CX$3:$CX$6</c:f>
              <c:strCache>
                <c:ptCount val="1"/>
                <c:pt idx="0">
                  <c:v>Europa - Vereinigtes Königreich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Expositionsort!$CX$7:$CX$15</c:f>
              <c:numCache>
                <c:formatCode>General</c:formatCode>
                <c:ptCount val="7"/>
                <c:pt idx="3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0"/>
        </c:ser>
        <c:ser>
          <c:idx val="97"/>
          <c:order val="97"/>
          <c:tx>
            <c:strRef>
              <c:f>Expositionsort!$CY$3:$CY$6</c:f>
              <c:strCache>
                <c:ptCount val="1"/>
                <c:pt idx="0">
                  <c:v>Europa - Weißrussland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Expositionsort!$CY$7:$CY$15</c:f>
              <c:numCache>
                <c:formatCode>General</c:formatCode>
                <c:ptCount val="7"/>
                <c:pt idx="0">
                  <c:v>1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smooth val="0"/>
        </c:ser>
        <c:ser>
          <c:idx val="98"/>
          <c:order val="98"/>
          <c:tx>
            <c:strRef>
              <c:f>Expositionsort!$CZ$3:$CZ$6</c:f>
              <c:strCache>
                <c:ptCount val="1"/>
                <c:pt idx="0">
                  <c:v>Europa - Zypern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Expositionsort!$CZ$7:$CZ$15</c:f>
              <c:numCache>
                <c:formatCode>General</c:formatCode>
                <c:ptCount val="7"/>
                <c:pt idx="5">
                  <c:v>10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558208"/>
        <c:axId val="170559744"/>
      </c:lineChart>
      <c:catAx>
        <c:axId val="170558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559744"/>
        <c:crosses val="autoZero"/>
        <c:auto val="1"/>
        <c:lblAlgn val="ctr"/>
        <c:lblOffset val="100"/>
        <c:noMultiLvlLbl val="0"/>
      </c:catAx>
      <c:valAx>
        <c:axId val="17055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0558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18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Expositionsort!$B$3:$B$5</c:f>
              <c:strCache>
                <c:ptCount val="1"/>
                <c:pt idx="0">
                  <c:v>Europa - Albanien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Expositionsort!$B$6:$B$14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19</c:v>
                </c:pt>
                <c:pt idx="4">
                  <c:v>24</c:v>
                </c:pt>
                <c:pt idx="5">
                  <c:v>43</c:v>
                </c:pt>
                <c:pt idx="6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Expositionsort!$C$3:$C$5</c:f>
              <c:strCache>
                <c:ptCount val="1"/>
                <c:pt idx="0">
                  <c:v>Europa - Bosnien und Herzegowina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Expositionsort!$C$6:$C$14</c:f>
              <c:numCache>
                <c:formatCode>#,##0;\-#,##0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31</c:v>
                </c:pt>
                <c:pt idx="4">
                  <c:v>50</c:v>
                </c:pt>
                <c:pt idx="5">
                  <c:v>78</c:v>
                </c:pt>
                <c:pt idx="6">
                  <c:v>119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Expositionsort!$D$3:$D$5</c:f>
              <c:strCache>
                <c:ptCount val="1"/>
                <c:pt idx="0">
                  <c:v>Europa - Kosovo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Expositionsort!$D$6:$D$14</c:f>
              <c:numCache>
                <c:formatCode>#,##0;\-#,##0</c:formatCode>
                <c:ptCount val="7"/>
                <c:pt idx="0">
                  <c:v>14</c:v>
                </c:pt>
                <c:pt idx="1">
                  <c:v>38</c:v>
                </c:pt>
                <c:pt idx="2">
                  <c:v>109</c:v>
                </c:pt>
                <c:pt idx="3">
                  <c:v>166</c:v>
                </c:pt>
                <c:pt idx="4">
                  <c:v>339</c:v>
                </c:pt>
                <c:pt idx="5">
                  <c:v>542</c:v>
                </c:pt>
                <c:pt idx="6">
                  <c:v>637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Expositionsort!$E$3:$E$5</c:f>
              <c:strCache>
                <c:ptCount val="1"/>
                <c:pt idx="0">
                  <c:v>Europa - Kroatien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Expositionsort!$E$6:$E$14</c:f>
              <c:numCache>
                <c:formatCode>#,##0;\-#,##0</c:formatCode>
                <c:ptCount val="7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14</c:v>
                </c:pt>
                <c:pt idx="4">
                  <c:v>44</c:v>
                </c:pt>
                <c:pt idx="5">
                  <c:v>225</c:v>
                </c:pt>
                <c:pt idx="6">
                  <c:v>423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Expositionsort!$F$3:$F$5</c:f>
              <c:strCache>
                <c:ptCount val="1"/>
                <c:pt idx="0">
                  <c:v>Europa - Mazedonien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Expositionsort!$F$6:$F$14</c:f>
              <c:numCache>
                <c:formatCode>#,##0;\-#,##0</c:formatCode>
                <c:ptCount val="7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14</c:v>
                </c:pt>
                <c:pt idx="4">
                  <c:v>30</c:v>
                </c:pt>
                <c:pt idx="5">
                  <c:v>49</c:v>
                </c:pt>
                <c:pt idx="6">
                  <c:v>66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Expositionsort!$G$3:$G$5</c:f>
              <c:strCache>
                <c:ptCount val="1"/>
                <c:pt idx="0">
                  <c:v>Europa - Montenegro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Expositionsort!$G$6:$G$14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11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Expositionsort!$H$3:$H$5</c:f>
              <c:strCache>
                <c:ptCount val="1"/>
                <c:pt idx="0">
                  <c:v>Europa - Serbien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Expositionsort!$H$6:$H$14</c:f>
              <c:numCache>
                <c:formatCode>#,##0;\-#,##0</c:formatCode>
                <c:ptCount val="7"/>
                <c:pt idx="0">
                  <c:v>78</c:v>
                </c:pt>
                <c:pt idx="1">
                  <c:v>74</c:v>
                </c:pt>
                <c:pt idx="2">
                  <c:v>57</c:v>
                </c:pt>
                <c:pt idx="3">
                  <c:v>45</c:v>
                </c:pt>
                <c:pt idx="4">
                  <c:v>54</c:v>
                </c:pt>
                <c:pt idx="5">
                  <c:v>43</c:v>
                </c:pt>
                <c:pt idx="6">
                  <c:v>55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Expositionsort!$I$3:$I$5</c:f>
              <c:strCache>
                <c:ptCount val="1"/>
                <c:pt idx="0">
                  <c:v>Europa - Slowenien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Expositionsort!$I$6:$I$14</c:f>
              <c:numCache>
                <c:formatCode>General</c:formatCode>
                <c:ptCount val="7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74336"/>
        <c:axId val="8975872"/>
      </c:lineChart>
      <c:catAx>
        <c:axId val="8974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8975872"/>
        <c:crosses val="autoZero"/>
        <c:auto val="1"/>
        <c:lblAlgn val="ctr"/>
        <c:lblOffset val="100"/>
        <c:noMultiLvlLbl val="0"/>
      </c:catAx>
      <c:valAx>
        <c:axId val="8975872"/>
        <c:scaling>
          <c:orientation val="minMax"/>
        </c:scaling>
        <c:delete val="0"/>
        <c:axPos val="l"/>
        <c:numFmt formatCode="#,##0;\-#,##0" sourceLinked="1"/>
        <c:majorTickMark val="none"/>
        <c:minorTickMark val="none"/>
        <c:tickLblPos val="nextTo"/>
        <c:crossAx val="8974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34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69457434140176921"/>
          <c:h val="0.72406380697323425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Kosovo - A00..04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1">
                  <c:v>1</c:v>
                </c:pt>
                <c:pt idx="2">
                  <c:v>6</c:v>
                </c:pt>
                <c:pt idx="3">
                  <c:v>5</c:v>
                </c:pt>
                <c:pt idx="4">
                  <c:v>13</c:v>
                </c:pt>
                <c:pt idx="5">
                  <c:v>18</c:v>
                </c:pt>
                <c:pt idx="6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Kosovo - A05..09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2">
                  <c:v>3</c:v>
                </c:pt>
                <c:pt idx="3">
                  <c:v>13</c:v>
                </c:pt>
                <c:pt idx="4">
                  <c:v>20</c:v>
                </c:pt>
                <c:pt idx="5">
                  <c:v>40</c:v>
                </c:pt>
                <c:pt idx="6">
                  <c:v>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Kosovo - A10..14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2">
                  <c:v>8</c:v>
                </c:pt>
                <c:pt idx="3">
                  <c:v>8</c:v>
                </c:pt>
                <c:pt idx="4">
                  <c:v>39</c:v>
                </c:pt>
                <c:pt idx="5">
                  <c:v>62</c:v>
                </c:pt>
                <c:pt idx="6">
                  <c:v>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Europa - Kosovo - A15..19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32</c:v>
                </c:pt>
                <c:pt idx="5">
                  <c:v>59</c:v>
                </c:pt>
                <c:pt idx="6">
                  <c:v>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Europa - Kosovo - A20..24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1">
                  <c:v>4</c:v>
                </c:pt>
                <c:pt idx="2">
                  <c:v>13</c:v>
                </c:pt>
                <c:pt idx="3">
                  <c:v>14</c:v>
                </c:pt>
                <c:pt idx="4">
                  <c:v>25</c:v>
                </c:pt>
                <c:pt idx="5">
                  <c:v>37</c:v>
                </c:pt>
                <c:pt idx="6">
                  <c:v>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Europa - Kosovo - A25..29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#,##0;\-#,##0</c:formatCode>
                <c:ptCount val="7"/>
                <c:pt idx="0">
                  <c:v>4</c:v>
                </c:pt>
                <c:pt idx="1">
                  <c:v>6</c:v>
                </c:pt>
                <c:pt idx="2">
                  <c:v>16</c:v>
                </c:pt>
                <c:pt idx="3">
                  <c:v>16</c:v>
                </c:pt>
                <c:pt idx="4">
                  <c:v>26</c:v>
                </c:pt>
                <c:pt idx="5">
                  <c:v>35</c:v>
                </c:pt>
                <c:pt idx="6">
                  <c:v>45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Europa - Kosovo - A30..34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#,##0;\-#,##0</c:formatCode>
                <c:ptCount val="7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23</c:v>
                </c:pt>
                <c:pt idx="5">
                  <c:v>38</c:v>
                </c:pt>
                <c:pt idx="6">
                  <c:v>60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Europa - Kosovo - A35..39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18</c:v>
                </c:pt>
                <c:pt idx="4">
                  <c:v>33</c:v>
                </c:pt>
                <c:pt idx="5">
                  <c:v>57</c:v>
                </c:pt>
                <c:pt idx="6">
                  <c:v>68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Europa - Kosovo - A40..44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#,##0;\-#,##0</c:formatCode>
                <c:ptCount val="7"/>
                <c:pt idx="0">
                  <c:v>1</c:v>
                </c:pt>
                <c:pt idx="1">
                  <c:v>7</c:v>
                </c:pt>
                <c:pt idx="2">
                  <c:v>12</c:v>
                </c:pt>
                <c:pt idx="3">
                  <c:v>16</c:v>
                </c:pt>
                <c:pt idx="4">
                  <c:v>38</c:v>
                </c:pt>
                <c:pt idx="5">
                  <c:v>68</c:v>
                </c:pt>
                <c:pt idx="6">
                  <c:v>78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Europa - Kosovo - A45..49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1">
                  <c:v>3</c:v>
                </c:pt>
                <c:pt idx="2">
                  <c:v>9</c:v>
                </c:pt>
                <c:pt idx="3">
                  <c:v>14</c:v>
                </c:pt>
                <c:pt idx="4">
                  <c:v>36</c:v>
                </c:pt>
                <c:pt idx="5">
                  <c:v>58</c:v>
                </c:pt>
                <c:pt idx="6">
                  <c:v>63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Europa - Kosovo - A50..54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#,##0;\-#,##0</c:formatCode>
                <c:ptCount val="7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11</c:v>
                </c:pt>
                <c:pt idx="4">
                  <c:v>31</c:v>
                </c:pt>
                <c:pt idx="5">
                  <c:v>34</c:v>
                </c:pt>
                <c:pt idx="6">
                  <c:v>27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Europa - Kosovo - A55..59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#,##0;\-#,##0</c:formatCode>
                <c:ptCount val="7"/>
                <c:pt idx="0">
                  <c:v>4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Europa - Kosovo - A60..64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0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Europa - Kosovo - A65..69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Europa - Kosovo - A70..74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Europa - Kosovo - A75..79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Expositionsort!$Q$7:$Q$15</c:f>
              <c:numCache>
                <c:formatCode>General</c:formatCode>
                <c:ptCount val="7"/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Europa - Kosovo - A80+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Europa - Kosovo - Unbekannt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Expositionsort!$S$7:$S$15</c:f>
              <c:numCache>
                <c:formatCode>General</c:formatCode>
                <c:ptCount val="7"/>
                <c:pt idx="3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6725504"/>
        <c:axId val="186727040"/>
      </c:lineChart>
      <c:catAx>
        <c:axId val="186725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727040"/>
        <c:crosses val="autoZero"/>
        <c:auto val="1"/>
        <c:lblAlgn val="ctr"/>
        <c:lblOffset val="100"/>
        <c:noMultiLvlLbl val="0"/>
      </c:catAx>
      <c:valAx>
        <c:axId val="18672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6725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44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</c:pivotFmt>
      <c:pivotFmt>
        <c:idx val="242"/>
        <c:marker>
          <c:symbol val="none"/>
        </c:marker>
      </c:pivotFmt>
      <c:pivotFmt>
        <c:idx val="243"/>
        <c:marker>
          <c:symbol val="none"/>
        </c:marker>
      </c:pivotFmt>
      <c:pivotFmt>
        <c:idx val="244"/>
        <c:marker>
          <c:symbol val="none"/>
        </c:marker>
      </c:pivotFmt>
      <c:pivotFmt>
        <c:idx val="245"/>
        <c:marker>
          <c:symbol val="none"/>
        </c:marker>
      </c:pivotFmt>
      <c:pivotFmt>
        <c:idx val="246"/>
        <c:marker>
          <c:symbol val="none"/>
        </c:marker>
      </c:pivotFmt>
      <c:pivotFmt>
        <c:idx val="247"/>
        <c:marker>
          <c:symbol val="none"/>
        </c:marker>
      </c:pivotFmt>
      <c:pivotFmt>
        <c:idx val="248"/>
        <c:marker>
          <c:symbol val="none"/>
        </c:marker>
      </c:pivotFmt>
      <c:pivotFmt>
        <c:idx val="249"/>
        <c:marker>
          <c:symbol val="none"/>
        </c:marker>
      </c:pivotFmt>
      <c:pivotFmt>
        <c:idx val="250"/>
        <c:marker>
          <c:symbol val="none"/>
        </c:marker>
      </c:pivotFmt>
      <c:pivotFmt>
        <c:idx val="251"/>
        <c:marker>
          <c:symbol val="none"/>
        </c:marker>
      </c:pivotFmt>
      <c:pivotFmt>
        <c:idx val="252"/>
        <c:marker>
          <c:symbol val="none"/>
        </c:marker>
      </c:pivotFmt>
      <c:pivotFmt>
        <c:idx val="253"/>
        <c:marker>
          <c:symbol val="none"/>
        </c:marker>
      </c:pivotFmt>
      <c:pivotFmt>
        <c:idx val="254"/>
        <c:marker>
          <c:symbol val="none"/>
        </c:marker>
      </c:pivotFmt>
      <c:pivotFmt>
        <c:idx val="255"/>
        <c:marker>
          <c:symbol val="none"/>
        </c:marker>
      </c:pivotFmt>
      <c:pivotFmt>
        <c:idx val="256"/>
        <c:marker>
          <c:symbol val="none"/>
        </c:marker>
      </c:pivotFmt>
      <c:pivotFmt>
        <c:idx val="25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78304802177505595"/>
          <c:h val="0.75766015310867496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Asien - Türkei - A00..04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0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13</c:v>
                </c:pt>
                <c:pt idx="6">
                  <c:v>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Asien - Türkei - A05..09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2">
                  <c:v>1</c:v>
                </c:pt>
                <c:pt idx="3">
                  <c:v>4</c:v>
                </c:pt>
                <c:pt idx="4">
                  <c:v>10</c:v>
                </c:pt>
                <c:pt idx="5">
                  <c:v>34</c:v>
                </c:pt>
                <c:pt idx="6">
                  <c:v>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Asien - Türkei - A10..14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13</c:v>
                </c:pt>
                <c:pt idx="5">
                  <c:v>55</c:v>
                </c:pt>
                <c:pt idx="6">
                  <c:v>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Asien - Türkei - A15..19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0">
                  <c:v>1</c:v>
                </c:pt>
                <c:pt idx="3">
                  <c:v>1</c:v>
                </c:pt>
                <c:pt idx="4">
                  <c:v>9</c:v>
                </c:pt>
                <c:pt idx="5">
                  <c:v>51</c:v>
                </c:pt>
                <c:pt idx="6">
                  <c:v>64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Asien - Türkei - A20..24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9</c:v>
                </c:pt>
                <c:pt idx="5">
                  <c:v>29</c:v>
                </c:pt>
                <c:pt idx="6">
                  <c:v>41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Asien - Türkei - A25..29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General</c:formatCode>
                <c:ptCount val="7"/>
                <c:pt idx="0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17</c:v>
                </c:pt>
                <c:pt idx="6">
                  <c:v>34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Asien - Türkei - A30..34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3">
                  <c:v>3</c:v>
                </c:pt>
                <c:pt idx="4">
                  <c:v>7</c:v>
                </c:pt>
                <c:pt idx="5">
                  <c:v>27</c:v>
                </c:pt>
                <c:pt idx="6">
                  <c:v>27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Asien - Türkei - A35..39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General</c:formatCode>
                <c:ptCount val="7"/>
                <c:pt idx="3">
                  <c:v>5</c:v>
                </c:pt>
                <c:pt idx="4">
                  <c:v>10</c:v>
                </c:pt>
                <c:pt idx="5">
                  <c:v>34</c:v>
                </c:pt>
                <c:pt idx="6">
                  <c:v>54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Asien - Türkei - A40..44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16</c:v>
                </c:pt>
                <c:pt idx="5">
                  <c:v>39</c:v>
                </c:pt>
                <c:pt idx="6">
                  <c:v>51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Asien - Türkei - A45..49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0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13</c:v>
                </c:pt>
                <c:pt idx="5">
                  <c:v>32</c:v>
                </c:pt>
                <c:pt idx="6">
                  <c:v>49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Asien - Türkei - A50..54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13</c:v>
                </c:pt>
                <c:pt idx="5">
                  <c:v>26</c:v>
                </c:pt>
                <c:pt idx="6">
                  <c:v>32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Asien - Türkei - A55..59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General</c:formatCode>
                <c:ptCount val="7"/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9</c:v>
                </c:pt>
                <c:pt idx="6">
                  <c:v>20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Asien - Türkei - A60..64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0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Asien - Türkei - A65..69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Asien - Türkei - A70..74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Asien - Türkei - A75..79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Expositionsort!$Q$7:$Q$15</c:f>
              <c:numCache>
                <c:formatCode>General</c:formatCode>
                <c:ptCount val="7"/>
                <c:pt idx="3">
                  <c:v>1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Asien - Türkei - A80+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Expositionsort!$R$7:$R$15</c:f>
              <c:numCache>
                <c:formatCode>General</c:formatCode>
                <c:ptCount val="7"/>
                <c:pt idx="0">
                  <c:v>1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Asien - Türkei - Unbekannt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Expositionsort!$S$7:$S$15</c:f>
              <c:numCache>
                <c:formatCode>General</c:formatCode>
                <c:ptCount val="7"/>
                <c:pt idx="1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8709120"/>
        <c:axId val="188710912"/>
      </c:lineChart>
      <c:catAx>
        <c:axId val="188709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710912"/>
        <c:crosses val="autoZero"/>
        <c:auto val="1"/>
        <c:lblAlgn val="ctr"/>
        <c:lblOffset val="100"/>
        <c:noMultiLvlLbl val="0"/>
      </c:catAx>
      <c:valAx>
        <c:axId val="18871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70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4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Asien - Türkei - männlich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#,##0;\-#,##0</c:formatCode>
                <c:ptCount val="7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21</c:v>
                </c:pt>
                <c:pt idx="4">
                  <c:v>56</c:v>
                </c:pt>
                <c:pt idx="5">
                  <c:v>198</c:v>
                </c:pt>
                <c:pt idx="6">
                  <c:v>292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Asien - Türkei - weiblich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#,##0;\-#,##0</c:formatCode>
                <c:ptCount val="7"/>
                <c:pt idx="0">
                  <c:v>7</c:v>
                </c:pt>
                <c:pt idx="1">
                  <c:v>1</c:v>
                </c:pt>
                <c:pt idx="2">
                  <c:v>11</c:v>
                </c:pt>
                <c:pt idx="3">
                  <c:v>21</c:v>
                </c:pt>
                <c:pt idx="4">
                  <c:v>66</c:v>
                </c:pt>
                <c:pt idx="5">
                  <c:v>184</c:v>
                </c:pt>
                <c:pt idx="6">
                  <c:v>246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Asien - Türkei - unbekannt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1">
                  <c:v>1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511168"/>
        <c:axId val="189512704"/>
      </c:lineChart>
      <c:catAx>
        <c:axId val="189511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512704"/>
        <c:crosses val="autoZero"/>
        <c:auto val="1"/>
        <c:lblAlgn val="ctr"/>
        <c:lblOffset val="100"/>
        <c:noMultiLvlLbl val="0"/>
      </c:catAx>
      <c:valAx>
        <c:axId val="189512704"/>
        <c:scaling>
          <c:orientation val="minMax"/>
        </c:scaling>
        <c:delete val="0"/>
        <c:axPos val="l"/>
        <c:numFmt formatCode="#,##0;\-#,##0" sourceLinked="1"/>
        <c:majorTickMark val="none"/>
        <c:minorTickMark val="none"/>
        <c:tickLblPos val="nextTo"/>
        <c:crossAx val="189511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50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71360357733061142"/>
          <c:h val="0.75766015310867496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Kroatien - A00..04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1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Kroatien - A05..09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5">
                  <c:v>2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Kroatien - A10..14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5">
                  <c:v>2</c:v>
                </c:pt>
                <c:pt idx="6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Europa - Kroatien - A15..19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3">
                  <c:v>2</c:v>
                </c:pt>
                <c:pt idx="4">
                  <c:v>20</c:v>
                </c:pt>
                <c:pt idx="5">
                  <c:v>54</c:v>
                </c:pt>
                <c:pt idx="6">
                  <c:v>60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Europa - Kroatien - A20..24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3">
                  <c:v>3</c:v>
                </c:pt>
                <c:pt idx="4">
                  <c:v>9</c:v>
                </c:pt>
                <c:pt idx="5">
                  <c:v>97</c:v>
                </c:pt>
                <c:pt idx="6">
                  <c:v>194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Europa - Kroatien - A25..29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33</c:v>
                </c:pt>
                <c:pt idx="6">
                  <c:v>76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Europa - Kroatien - A30..34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13</c:v>
                </c:pt>
                <c:pt idx="6">
                  <c:v>31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Europa - Kroatien - A35..39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General</c:formatCode>
                <c:ptCount val="7"/>
                <c:pt idx="0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Europa - Kroatien - A40..44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General</c:formatCode>
                <c:ptCount val="7"/>
                <c:pt idx="4">
                  <c:v>3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Europa - Kroatien - A45..49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1">
                  <c:v>3</c:v>
                </c:pt>
                <c:pt idx="4">
                  <c:v>1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Europa - Kroatien - A50..54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3">
                  <c:v>1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Europa - Kroatien - A55..59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Europa - Kroatien - A60..64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  <c:pt idx="6">
                  <c:v>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Europa - Kroatien - A65..69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1">
                  <c:v>1</c:v>
                </c:pt>
                <c:pt idx="2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Europa - Kroatien - Unbekannt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0936576"/>
        <c:axId val="190938112"/>
      </c:lineChart>
      <c:catAx>
        <c:axId val="190936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90938112"/>
        <c:crosses val="autoZero"/>
        <c:auto val="1"/>
        <c:lblAlgn val="ctr"/>
        <c:lblOffset val="100"/>
        <c:noMultiLvlLbl val="0"/>
      </c:catAx>
      <c:valAx>
        <c:axId val="19093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0936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65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0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1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4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8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85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2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99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47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90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56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308-41EF-401B-B358-7E7C8D13E207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99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Anteile der Länder an Expositionsorte im Ausland, Datenstand 17.08.2020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1637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14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Kroatien - Regionen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198" y="2468695"/>
          <a:ext cx="8229605" cy="2788972"/>
        </p:xfrm>
        <a:graphic>
          <a:graphicData uri="http://schemas.openxmlformats.org/drawingml/2006/table">
            <a:tbl>
              <a:tblPr/>
              <a:tblGrid>
                <a:gridCol w="1249063"/>
                <a:gridCol w="1340458"/>
                <a:gridCol w="243720"/>
                <a:gridCol w="243720"/>
                <a:gridCol w="243720"/>
                <a:gridCol w="259968"/>
                <a:gridCol w="259968"/>
                <a:gridCol w="259968"/>
                <a:gridCol w="259968"/>
                <a:gridCol w="259968"/>
                <a:gridCol w="259968"/>
                <a:gridCol w="243720"/>
                <a:gridCol w="259968"/>
                <a:gridCol w="259968"/>
                <a:gridCol w="259968"/>
                <a:gridCol w="763655"/>
                <a:gridCol w="869267"/>
                <a:gridCol w="335115"/>
                <a:gridCol w="357455"/>
              </a:tblGrid>
              <a:tr h="170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Covid-19-Fälle nach Bundesland/Landkreis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0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Spaltenbeschriftungen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Ergebnis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Gesamtergebnis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Zeilenbeschriftungen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Europa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54837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Sibenik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Slavonski Brod-posav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Split-dalmatija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Vukovar-srijem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Zadar-knin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Zagreb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Dubrovnik-neretva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 Zagreb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Istra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Lika-senj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Primorje-gorski Kota</a:t>
                      </a:r>
                    </a:p>
                  </a:txBody>
                  <a:tcPr marL="109674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Gesamtergebnis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92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7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Exositionsorte</a:t>
            </a:r>
            <a:r>
              <a:rPr lang="de-DE" dirty="0" smtClean="0"/>
              <a:t> </a:t>
            </a:r>
            <a:r>
              <a:rPr lang="de-DE" dirty="0" smtClean="0"/>
              <a:t>Südeuropa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8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Expositionsort Spanien - Altersgruppen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244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4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Nordeuropa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3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Osteuropa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78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19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</a:t>
            </a:r>
            <a:r>
              <a:rPr lang="de-DE" dirty="0" err="1" smtClean="0"/>
              <a:t>Expositonsorte</a:t>
            </a:r>
            <a:r>
              <a:rPr lang="de-DE" dirty="0" smtClean="0"/>
              <a:t> (nur Europa) 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27483"/>
              </p:ext>
            </p:extLst>
          </p:nvPr>
        </p:nvGraphicFramePr>
        <p:xfrm>
          <a:off x="251520" y="119675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19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Trends der häufigsten Expositionsorte Ausland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884368" y="1547500"/>
            <a:ext cx="648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Kosovo</a:t>
            </a:r>
            <a:endParaRPr lang="de-DE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87984" y="2132856"/>
            <a:ext cx="576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6"/>
                </a:solidFill>
              </a:rPr>
              <a:t>Türkei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306937" y="2719953"/>
            <a:ext cx="72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3"/>
                </a:solidFill>
              </a:rPr>
              <a:t>Kroatien</a:t>
            </a:r>
            <a:endParaRPr lang="de-DE" sz="1200" b="1" dirty="0">
              <a:solidFill>
                <a:schemeClr val="accent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80312" y="3224009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3"/>
                </a:solidFill>
              </a:rPr>
              <a:t>Bosnien-</a:t>
            </a:r>
            <a:r>
              <a:rPr lang="de-DE" sz="1200" b="1" dirty="0" err="1" smtClean="0">
                <a:solidFill>
                  <a:schemeClr val="accent3"/>
                </a:solidFill>
              </a:rPr>
              <a:t>Herzegovina</a:t>
            </a:r>
            <a:endParaRPr lang="de-DE" sz="1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Expositionsorte im Balkan, KW 27-33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6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Expositionsort Kosovo - Altersgruppen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6718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5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Wahrscheinlicher Expositionsort Türkei - </a:t>
            </a:r>
            <a:r>
              <a:rPr lang="de-DE" dirty="0" err="1" smtClean="0"/>
              <a:t>Altersgrupen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3231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9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Wahrscheinlicher Expositionsort Türkei - </a:t>
            </a:r>
            <a:r>
              <a:rPr lang="de-DE" dirty="0"/>
              <a:t>G</a:t>
            </a:r>
            <a:r>
              <a:rPr lang="de-DE" dirty="0" smtClean="0"/>
              <a:t>eschlecht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7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Kroatien Altersgruppen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7744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9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Bildschirmpräsentation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Anteile der Länder an Expositionsorte im Ausland, Datenstand 17.08.2020</vt:lpstr>
      <vt:lpstr>PowerPoint-Präsentation</vt:lpstr>
      <vt:lpstr>Anteil Expositonsorte (nur Europa) </vt:lpstr>
      <vt:lpstr>Trends der häufigsten Expositionsorte Ausland</vt:lpstr>
      <vt:lpstr>Expositionsorte im Balkan, KW 27-33</vt:lpstr>
      <vt:lpstr>Expositionsort Kosovo - Altersgruppen</vt:lpstr>
      <vt:lpstr>Wahrscheinlicher Expositionsort Türkei - Altersgrupen</vt:lpstr>
      <vt:lpstr>Wahrscheinlicher Expositionsort Türkei - Geschlecht</vt:lpstr>
      <vt:lpstr>Kroatien Altersgruppen</vt:lpstr>
      <vt:lpstr>Kroatien - Regionen</vt:lpstr>
      <vt:lpstr>Exositionsorte Südeuropa</vt:lpstr>
      <vt:lpstr>Expositionsort Spanien - Altersgruppen</vt:lpstr>
      <vt:lpstr>Expositionsorte Nordeuropa</vt:lpstr>
      <vt:lpstr>Expositionsorte Osteuropa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Expositionsorte im Ausland, Datenstand</dc:title>
  <dc:creator>Rexroth, Ute</dc:creator>
  <cp:lastModifiedBy>Rexroth, Ute</cp:lastModifiedBy>
  <cp:revision>15</cp:revision>
  <dcterms:created xsi:type="dcterms:W3CDTF">2020-08-17T16:13:50Z</dcterms:created>
  <dcterms:modified xsi:type="dcterms:W3CDTF">2020-08-19T15:01:44Z</dcterms:modified>
</cp:coreProperties>
</file>