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rki.local\daten\Wissdaten\RKI_nCoV-Lage\3.Kommunikation\3.7.Lageberichte\2020-08-18\Covid-19_Cube_Stand_2020-08-18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rki.local\daten\Wissdaten\RKI_nCoV-Lage\3.Kommunikation\3.7.Lageberichte\2020-08-18\Covid-19_Cube_Stand_2020-08-1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[Covid-19_Cube_Stand_2020-08-18.xlsx]Meldedatum_BL!PivotTable1</c:name>
    <c:fmtId val="-1"/>
  </c:pivotSource>
  <c:chart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  <c:pivotFmt>
        <c:idx val="10"/>
        <c:marker>
          <c:symbol val="none"/>
        </c:marker>
      </c:pivotFmt>
      <c:pivotFmt>
        <c:idx val="11"/>
        <c:marker>
          <c:symbol val="none"/>
        </c:marker>
      </c:pivotFmt>
      <c:pivotFmt>
        <c:idx val="12"/>
        <c:marker>
          <c:symbol val="none"/>
        </c:marker>
      </c:pivotFmt>
      <c:pivotFmt>
        <c:idx val="13"/>
        <c:marker>
          <c:symbol val="none"/>
        </c:marker>
      </c:pivotFmt>
      <c:pivotFmt>
        <c:idx val="14"/>
        <c:marker>
          <c:symbol val="none"/>
        </c:marker>
      </c:pivotFmt>
      <c:pivotFmt>
        <c:idx val="15"/>
        <c:marker>
          <c:symbol val="none"/>
        </c:marker>
      </c:pivotFmt>
      <c:pivotFmt>
        <c:idx val="16"/>
        <c:marker>
          <c:symbol val="none"/>
        </c:marker>
      </c:pivotFmt>
      <c:pivotFmt>
        <c:idx val="17"/>
        <c:marker>
          <c:symbol val="none"/>
        </c:marker>
      </c:pivotFmt>
      <c:pivotFmt>
        <c:idx val="18"/>
        <c:marker>
          <c:symbol val="none"/>
        </c:marker>
      </c:pivotFmt>
      <c:pivotFmt>
        <c:idx val="19"/>
        <c:marker>
          <c:symbol val="none"/>
        </c:marker>
      </c:pivotFmt>
      <c:pivotFmt>
        <c:idx val="20"/>
        <c:marker>
          <c:symbol val="none"/>
        </c:marker>
      </c:pivotFmt>
      <c:pivotFmt>
        <c:idx val="21"/>
        <c:marker>
          <c:symbol val="none"/>
        </c:marker>
      </c:pivotFmt>
      <c:pivotFmt>
        <c:idx val="22"/>
        <c:marker>
          <c:symbol val="none"/>
        </c:marker>
      </c:pivotFmt>
      <c:pivotFmt>
        <c:idx val="23"/>
        <c:marker>
          <c:symbol val="none"/>
        </c:marker>
      </c:pivotFmt>
      <c:pivotFmt>
        <c:idx val="24"/>
        <c:marker>
          <c:symbol val="none"/>
        </c:marker>
      </c:pivotFmt>
      <c:pivotFmt>
        <c:idx val="25"/>
        <c:marker>
          <c:symbol val="none"/>
        </c:marker>
      </c:pivotFmt>
      <c:pivotFmt>
        <c:idx val="26"/>
        <c:marker>
          <c:symbol val="none"/>
        </c:marker>
      </c:pivotFmt>
      <c:pivotFmt>
        <c:idx val="27"/>
        <c:marker>
          <c:symbol val="none"/>
        </c:marker>
      </c:pivotFmt>
      <c:pivotFmt>
        <c:idx val="28"/>
        <c:marker>
          <c:symbol val="none"/>
        </c:marker>
      </c:pivotFmt>
      <c:pivotFmt>
        <c:idx val="29"/>
        <c:marker>
          <c:symbol val="none"/>
        </c:marker>
      </c:pivotFmt>
      <c:pivotFmt>
        <c:idx val="30"/>
        <c:marker>
          <c:symbol val="none"/>
        </c:marker>
      </c:pivotFmt>
      <c:pivotFmt>
        <c:idx val="31"/>
        <c:marker>
          <c:symbol val="none"/>
        </c:marker>
      </c:pivotFmt>
      <c:pivotFmt>
        <c:idx val="32"/>
        <c:marker>
          <c:symbol val="none"/>
        </c:marker>
      </c:pivotFmt>
      <c:pivotFmt>
        <c:idx val="33"/>
        <c:marker>
          <c:symbol val="none"/>
        </c:marker>
      </c:pivotFmt>
      <c:pivotFmt>
        <c:idx val="34"/>
        <c:marker>
          <c:symbol val="none"/>
        </c:marker>
      </c:pivotFmt>
      <c:pivotFmt>
        <c:idx val="35"/>
        <c:marker>
          <c:symbol val="none"/>
        </c:marker>
      </c:pivotFmt>
      <c:pivotFmt>
        <c:idx val="36"/>
        <c:marker>
          <c:symbol val="none"/>
        </c:marker>
      </c:pivotFmt>
      <c:pivotFmt>
        <c:idx val="37"/>
        <c:marker>
          <c:symbol val="none"/>
        </c:marker>
      </c:pivotFmt>
      <c:pivotFmt>
        <c:idx val="38"/>
        <c:marker>
          <c:symbol val="none"/>
        </c:marker>
      </c:pivotFmt>
      <c:pivotFmt>
        <c:idx val="39"/>
        <c:marker>
          <c:symbol val="none"/>
        </c:marker>
      </c:pivotFmt>
      <c:pivotFmt>
        <c:idx val="40"/>
        <c:marker>
          <c:symbol val="none"/>
        </c:marker>
      </c:pivotFmt>
      <c:pivotFmt>
        <c:idx val="41"/>
        <c:marker>
          <c:symbol val="none"/>
        </c:marker>
      </c:pivotFmt>
      <c:pivotFmt>
        <c:idx val="42"/>
        <c:marker>
          <c:symbol val="none"/>
        </c:marker>
      </c:pivotFmt>
      <c:pivotFmt>
        <c:idx val="43"/>
        <c:marker>
          <c:symbol val="none"/>
        </c:marker>
      </c:pivotFmt>
      <c:pivotFmt>
        <c:idx val="44"/>
        <c:marker>
          <c:symbol val="none"/>
        </c:marker>
      </c:pivotFmt>
      <c:pivotFmt>
        <c:idx val="45"/>
        <c:marker>
          <c:symbol val="none"/>
        </c:marker>
      </c:pivotFmt>
      <c:pivotFmt>
        <c:idx val="46"/>
        <c:marker>
          <c:symbol val="none"/>
        </c:marker>
      </c:pivotFmt>
      <c:pivotFmt>
        <c:idx val="47"/>
        <c:marker>
          <c:symbol val="none"/>
        </c:marker>
      </c:pivotFmt>
    </c:pivotFmts>
    <c:plotArea>
      <c:layout/>
      <c:lineChart>
        <c:grouping val="standard"/>
        <c:varyColors val="0"/>
        <c:ser>
          <c:idx val="0"/>
          <c:order val="0"/>
          <c:tx>
            <c:strRef>
              <c:f>Meldedatum_BL!$B$3:$B$4</c:f>
              <c:strCache>
                <c:ptCount val="1"/>
                <c:pt idx="0">
                  <c:v>Baden-Württemberg</c:v>
                </c:pt>
              </c:strCache>
            </c:strRef>
          </c:tx>
          <c:marker>
            <c:symbol val="none"/>
          </c:marker>
          <c:cat>
            <c:strRef>
              <c:f>Meldedatum_BL!$A$5:$A$190</c:f>
              <c:strCache>
                <c:ptCount val="185"/>
                <c:pt idx="0">
                  <c:v>28.01.2020</c:v>
                </c:pt>
                <c:pt idx="1">
                  <c:v>29.01.2020</c:v>
                </c:pt>
                <c:pt idx="2">
                  <c:v>31.01.2020</c:v>
                </c:pt>
                <c:pt idx="3">
                  <c:v>03.02.2020</c:v>
                </c:pt>
                <c:pt idx="4">
                  <c:v>04.02.2020</c:v>
                </c:pt>
                <c:pt idx="5">
                  <c:v>06.02.2020</c:v>
                </c:pt>
                <c:pt idx="6">
                  <c:v>07.02.2020</c:v>
                </c:pt>
                <c:pt idx="7">
                  <c:v>11.02.2020</c:v>
                </c:pt>
                <c:pt idx="8">
                  <c:v>12.02.2020</c:v>
                </c:pt>
                <c:pt idx="9">
                  <c:v>24.02.2020</c:v>
                </c:pt>
                <c:pt idx="10">
                  <c:v>25.02.2020</c:v>
                </c:pt>
                <c:pt idx="11">
                  <c:v>26.02.2020</c:v>
                </c:pt>
                <c:pt idx="12">
                  <c:v>27.02.2020</c:v>
                </c:pt>
                <c:pt idx="13">
                  <c:v>28.02.2020</c:v>
                </c:pt>
                <c:pt idx="14">
                  <c:v>29.02.2020</c:v>
                </c:pt>
                <c:pt idx="15">
                  <c:v>01.03.2020</c:v>
                </c:pt>
                <c:pt idx="16">
                  <c:v>02.03.2020</c:v>
                </c:pt>
                <c:pt idx="17">
                  <c:v>03.03.2020</c:v>
                </c:pt>
                <c:pt idx="18">
                  <c:v>04.03.2020</c:v>
                </c:pt>
                <c:pt idx="19">
                  <c:v>05.03.2020</c:v>
                </c:pt>
                <c:pt idx="20">
                  <c:v>06.03.2020</c:v>
                </c:pt>
                <c:pt idx="21">
                  <c:v>07.03.2020</c:v>
                </c:pt>
                <c:pt idx="22">
                  <c:v>08.03.2020</c:v>
                </c:pt>
                <c:pt idx="23">
                  <c:v>09.03.2020</c:v>
                </c:pt>
                <c:pt idx="24">
                  <c:v>10.03.2020</c:v>
                </c:pt>
                <c:pt idx="25">
                  <c:v>11.03.2020</c:v>
                </c:pt>
                <c:pt idx="26">
                  <c:v>12.03.2020</c:v>
                </c:pt>
                <c:pt idx="27">
                  <c:v>13.03.2020</c:v>
                </c:pt>
                <c:pt idx="28">
                  <c:v>14.03.2020</c:v>
                </c:pt>
                <c:pt idx="29">
                  <c:v>15.03.2020</c:v>
                </c:pt>
                <c:pt idx="30">
                  <c:v>16.03.2020</c:v>
                </c:pt>
                <c:pt idx="31">
                  <c:v>17.03.2020</c:v>
                </c:pt>
                <c:pt idx="32">
                  <c:v>18.03.2020</c:v>
                </c:pt>
                <c:pt idx="33">
                  <c:v>19.03.2020</c:v>
                </c:pt>
                <c:pt idx="34">
                  <c:v>20.03.2020</c:v>
                </c:pt>
                <c:pt idx="35">
                  <c:v>21.03.2020</c:v>
                </c:pt>
                <c:pt idx="36">
                  <c:v>22.03.2020</c:v>
                </c:pt>
                <c:pt idx="37">
                  <c:v>23.03.2020</c:v>
                </c:pt>
                <c:pt idx="38">
                  <c:v>24.03.2020</c:v>
                </c:pt>
                <c:pt idx="39">
                  <c:v>25.03.2020</c:v>
                </c:pt>
                <c:pt idx="40">
                  <c:v>26.03.2020</c:v>
                </c:pt>
                <c:pt idx="41">
                  <c:v>27.03.2020</c:v>
                </c:pt>
                <c:pt idx="42">
                  <c:v>28.03.2020</c:v>
                </c:pt>
                <c:pt idx="43">
                  <c:v>29.03.2020</c:v>
                </c:pt>
                <c:pt idx="44">
                  <c:v>30.03.2020</c:v>
                </c:pt>
                <c:pt idx="45">
                  <c:v>31.03.2020</c:v>
                </c:pt>
                <c:pt idx="46">
                  <c:v>01.04.2020</c:v>
                </c:pt>
                <c:pt idx="47">
                  <c:v>02.04.2020</c:v>
                </c:pt>
                <c:pt idx="48">
                  <c:v>03.04.2020</c:v>
                </c:pt>
                <c:pt idx="49">
                  <c:v>04.04.2020</c:v>
                </c:pt>
                <c:pt idx="50">
                  <c:v>05.04.2020</c:v>
                </c:pt>
                <c:pt idx="51">
                  <c:v>06.04.2020</c:v>
                </c:pt>
                <c:pt idx="52">
                  <c:v>07.04.2020</c:v>
                </c:pt>
                <c:pt idx="53">
                  <c:v>08.04.2020</c:v>
                </c:pt>
                <c:pt idx="54">
                  <c:v>09.04.2020</c:v>
                </c:pt>
                <c:pt idx="55">
                  <c:v>10.04.2020</c:v>
                </c:pt>
                <c:pt idx="56">
                  <c:v>11.04.2020</c:v>
                </c:pt>
                <c:pt idx="57">
                  <c:v>12.04.2020</c:v>
                </c:pt>
                <c:pt idx="58">
                  <c:v>13.04.2020</c:v>
                </c:pt>
                <c:pt idx="59">
                  <c:v>14.04.2020</c:v>
                </c:pt>
                <c:pt idx="60">
                  <c:v>15.04.2020</c:v>
                </c:pt>
                <c:pt idx="61">
                  <c:v>16.04.2020</c:v>
                </c:pt>
                <c:pt idx="62">
                  <c:v>17.04.2020</c:v>
                </c:pt>
                <c:pt idx="63">
                  <c:v>18.04.2020</c:v>
                </c:pt>
                <c:pt idx="64">
                  <c:v>19.04.2020</c:v>
                </c:pt>
                <c:pt idx="65">
                  <c:v>20.04.2020</c:v>
                </c:pt>
                <c:pt idx="66">
                  <c:v>21.04.2020</c:v>
                </c:pt>
                <c:pt idx="67">
                  <c:v>22.04.2020</c:v>
                </c:pt>
                <c:pt idx="68">
                  <c:v>23.04.2020</c:v>
                </c:pt>
                <c:pt idx="69">
                  <c:v>24.04.2020</c:v>
                </c:pt>
                <c:pt idx="70">
                  <c:v>25.04.2020</c:v>
                </c:pt>
                <c:pt idx="71">
                  <c:v>26.04.2020</c:v>
                </c:pt>
                <c:pt idx="72">
                  <c:v>27.04.2020</c:v>
                </c:pt>
                <c:pt idx="73">
                  <c:v>28.04.2020</c:v>
                </c:pt>
                <c:pt idx="74">
                  <c:v>29.04.2020</c:v>
                </c:pt>
                <c:pt idx="75">
                  <c:v>30.04.2020</c:v>
                </c:pt>
                <c:pt idx="76">
                  <c:v>01.05.2020</c:v>
                </c:pt>
                <c:pt idx="77">
                  <c:v>02.05.2020</c:v>
                </c:pt>
                <c:pt idx="78">
                  <c:v>03.05.2020</c:v>
                </c:pt>
                <c:pt idx="79">
                  <c:v>04.05.2020</c:v>
                </c:pt>
                <c:pt idx="80">
                  <c:v>05.05.2020</c:v>
                </c:pt>
                <c:pt idx="81">
                  <c:v>06.05.2020</c:v>
                </c:pt>
                <c:pt idx="82">
                  <c:v>07.05.2020</c:v>
                </c:pt>
                <c:pt idx="83">
                  <c:v>08.05.2020</c:v>
                </c:pt>
                <c:pt idx="84">
                  <c:v>09.05.2020</c:v>
                </c:pt>
                <c:pt idx="85">
                  <c:v>10.05.2020</c:v>
                </c:pt>
                <c:pt idx="86">
                  <c:v>11.05.2020</c:v>
                </c:pt>
                <c:pt idx="87">
                  <c:v>12.05.2020</c:v>
                </c:pt>
                <c:pt idx="88">
                  <c:v>13.05.2020</c:v>
                </c:pt>
                <c:pt idx="89">
                  <c:v>14.05.2020</c:v>
                </c:pt>
                <c:pt idx="90">
                  <c:v>15.05.2020</c:v>
                </c:pt>
                <c:pt idx="91">
                  <c:v>16.05.2020</c:v>
                </c:pt>
                <c:pt idx="92">
                  <c:v>17.05.2020</c:v>
                </c:pt>
                <c:pt idx="93">
                  <c:v>18.05.2020</c:v>
                </c:pt>
                <c:pt idx="94">
                  <c:v>19.05.2020</c:v>
                </c:pt>
                <c:pt idx="95">
                  <c:v>20.05.2020</c:v>
                </c:pt>
                <c:pt idx="96">
                  <c:v>21.05.2020</c:v>
                </c:pt>
                <c:pt idx="97">
                  <c:v>22.05.2020</c:v>
                </c:pt>
                <c:pt idx="98">
                  <c:v>23.05.2020</c:v>
                </c:pt>
                <c:pt idx="99">
                  <c:v>24.05.2020</c:v>
                </c:pt>
                <c:pt idx="100">
                  <c:v>25.05.2020</c:v>
                </c:pt>
                <c:pt idx="101">
                  <c:v>26.05.2020</c:v>
                </c:pt>
                <c:pt idx="102">
                  <c:v>27.05.2020</c:v>
                </c:pt>
                <c:pt idx="103">
                  <c:v>28.05.2020</c:v>
                </c:pt>
                <c:pt idx="104">
                  <c:v>29.05.2020</c:v>
                </c:pt>
                <c:pt idx="105">
                  <c:v>30.05.2020</c:v>
                </c:pt>
                <c:pt idx="106">
                  <c:v>31.05.2020</c:v>
                </c:pt>
                <c:pt idx="107">
                  <c:v>01.06.2020</c:v>
                </c:pt>
                <c:pt idx="108">
                  <c:v>02.06.2020</c:v>
                </c:pt>
                <c:pt idx="109">
                  <c:v>03.06.2020</c:v>
                </c:pt>
                <c:pt idx="110">
                  <c:v>04.06.2020</c:v>
                </c:pt>
                <c:pt idx="111">
                  <c:v>05.06.2020</c:v>
                </c:pt>
                <c:pt idx="112">
                  <c:v>06.06.2020</c:v>
                </c:pt>
                <c:pt idx="113">
                  <c:v>07.06.2020</c:v>
                </c:pt>
                <c:pt idx="114">
                  <c:v>08.06.2020</c:v>
                </c:pt>
                <c:pt idx="115">
                  <c:v>09.06.2020</c:v>
                </c:pt>
                <c:pt idx="116">
                  <c:v>10.06.2020</c:v>
                </c:pt>
                <c:pt idx="117">
                  <c:v>11.06.2020</c:v>
                </c:pt>
                <c:pt idx="118">
                  <c:v>12.06.2020</c:v>
                </c:pt>
                <c:pt idx="119">
                  <c:v>13.06.2020</c:v>
                </c:pt>
                <c:pt idx="120">
                  <c:v>14.06.2020</c:v>
                </c:pt>
                <c:pt idx="121">
                  <c:v>15.06.2020</c:v>
                </c:pt>
                <c:pt idx="122">
                  <c:v>16.06.2020</c:v>
                </c:pt>
                <c:pt idx="123">
                  <c:v>17.06.2020</c:v>
                </c:pt>
                <c:pt idx="124">
                  <c:v>18.06.2020</c:v>
                </c:pt>
                <c:pt idx="125">
                  <c:v>19.06.2020</c:v>
                </c:pt>
                <c:pt idx="126">
                  <c:v>20.06.2020</c:v>
                </c:pt>
                <c:pt idx="127">
                  <c:v>21.06.2020</c:v>
                </c:pt>
                <c:pt idx="128">
                  <c:v>22.06.2020</c:v>
                </c:pt>
                <c:pt idx="129">
                  <c:v>23.06.2020</c:v>
                </c:pt>
                <c:pt idx="130">
                  <c:v>24.06.2020</c:v>
                </c:pt>
                <c:pt idx="131">
                  <c:v>25.06.2020</c:v>
                </c:pt>
                <c:pt idx="132">
                  <c:v>26.06.2020</c:v>
                </c:pt>
                <c:pt idx="133">
                  <c:v>27.06.2020</c:v>
                </c:pt>
                <c:pt idx="134">
                  <c:v>28.06.2020</c:v>
                </c:pt>
                <c:pt idx="135">
                  <c:v>29.06.2020</c:v>
                </c:pt>
                <c:pt idx="136">
                  <c:v>30.06.2020</c:v>
                </c:pt>
                <c:pt idx="137">
                  <c:v>01.07.2020</c:v>
                </c:pt>
                <c:pt idx="138">
                  <c:v>02.07.2020</c:v>
                </c:pt>
                <c:pt idx="139">
                  <c:v>03.07.2020</c:v>
                </c:pt>
                <c:pt idx="140">
                  <c:v>04.07.2020</c:v>
                </c:pt>
                <c:pt idx="141">
                  <c:v>05.07.2020</c:v>
                </c:pt>
                <c:pt idx="142">
                  <c:v>06.07.2020</c:v>
                </c:pt>
                <c:pt idx="143">
                  <c:v>07.07.2020</c:v>
                </c:pt>
                <c:pt idx="144">
                  <c:v>08.07.2020</c:v>
                </c:pt>
                <c:pt idx="145">
                  <c:v>09.07.2020</c:v>
                </c:pt>
                <c:pt idx="146">
                  <c:v>10.07.2020</c:v>
                </c:pt>
                <c:pt idx="147">
                  <c:v>11.07.2020</c:v>
                </c:pt>
                <c:pt idx="148">
                  <c:v>12.07.2020</c:v>
                </c:pt>
                <c:pt idx="149">
                  <c:v>13.07.2020</c:v>
                </c:pt>
                <c:pt idx="150">
                  <c:v>14.07.2020</c:v>
                </c:pt>
                <c:pt idx="151">
                  <c:v>15.07.2020</c:v>
                </c:pt>
                <c:pt idx="152">
                  <c:v>16.07.2020</c:v>
                </c:pt>
                <c:pt idx="153">
                  <c:v>17.07.2020</c:v>
                </c:pt>
                <c:pt idx="154">
                  <c:v>18.07.2020</c:v>
                </c:pt>
                <c:pt idx="155">
                  <c:v>19.07.2020</c:v>
                </c:pt>
                <c:pt idx="156">
                  <c:v>20.07.2020</c:v>
                </c:pt>
                <c:pt idx="157">
                  <c:v>21.07.2020</c:v>
                </c:pt>
                <c:pt idx="158">
                  <c:v>22.07.2020</c:v>
                </c:pt>
                <c:pt idx="159">
                  <c:v>23.07.2020</c:v>
                </c:pt>
                <c:pt idx="160">
                  <c:v>24.07.2020</c:v>
                </c:pt>
                <c:pt idx="161">
                  <c:v>25.07.2020</c:v>
                </c:pt>
                <c:pt idx="162">
                  <c:v>26.07.2020</c:v>
                </c:pt>
                <c:pt idx="163">
                  <c:v>27.07.2020</c:v>
                </c:pt>
                <c:pt idx="164">
                  <c:v>28.07.2020</c:v>
                </c:pt>
                <c:pt idx="165">
                  <c:v>29.07.2020</c:v>
                </c:pt>
                <c:pt idx="166">
                  <c:v>30.07.2020</c:v>
                </c:pt>
                <c:pt idx="167">
                  <c:v>31.07.2020</c:v>
                </c:pt>
                <c:pt idx="168">
                  <c:v>01.08.2020</c:v>
                </c:pt>
                <c:pt idx="169">
                  <c:v>02.08.2020</c:v>
                </c:pt>
                <c:pt idx="170">
                  <c:v>03.08.2020</c:v>
                </c:pt>
                <c:pt idx="171">
                  <c:v>04.08.2020</c:v>
                </c:pt>
                <c:pt idx="172">
                  <c:v>05.08.2020</c:v>
                </c:pt>
                <c:pt idx="173">
                  <c:v>06.08.2020</c:v>
                </c:pt>
                <c:pt idx="174">
                  <c:v>07.08.2020</c:v>
                </c:pt>
                <c:pt idx="175">
                  <c:v>08.08.2020</c:v>
                </c:pt>
                <c:pt idx="176">
                  <c:v>09.08.2020</c:v>
                </c:pt>
                <c:pt idx="177">
                  <c:v>10.08.2020</c:v>
                </c:pt>
                <c:pt idx="178">
                  <c:v>11.08.2020</c:v>
                </c:pt>
                <c:pt idx="179">
                  <c:v>12.08.2020</c:v>
                </c:pt>
                <c:pt idx="180">
                  <c:v>13.08.2020</c:v>
                </c:pt>
                <c:pt idx="181">
                  <c:v>14.08.2020</c:v>
                </c:pt>
                <c:pt idx="182">
                  <c:v>15.08.2020</c:v>
                </c:pt>
                <c:pt idx="183">
                  <c:v>16.08.2020</c:v>
                </c:pt>
                <c:pt idx="184">
                  <c:v>17.08.2020</c:v>
                </c:pt>
              </c:strCache>
            </c:strRef>
          </c:cat>
          <c:val>
            <c:numRef>
              <c:f>Meldedatum_BL!$B$5:$B$190</c:f>
              <c:numCache>
                <c:formatCode>General</c:formatCode>
                <c:ptCount val="185"/>
                <c:pt idx="9">
                  <c:v>1</c:v>
                </c:pt>
                <c:pt idx="10">
                  <c:v>2</c:v>
                </c:pt>
                <c:pt idx="11">
                  <c:v>4</c:v>
                </c:pt>
                <c:pt idx="12">
                  <c:v>3</c:v>
                </c:pt>
                <c:pt idx="13">
                  <c:v>7</c:v>
                </c:pt>
                <c:pt idx="14">
                  <c:v>2</c:v>
                </c:pt>
                <c:pt idx="15">
                  <c:v>1</c:v>
                </c:pt>
                <c:pt idx="16">
                  <c:v>10</c:v>
                </c:pt>
                <c:pt idx="17">
                  <c:v>24</c:v>
                </c:pt>
                <c:pt idx="18">
                  <c:v>38</c:v>
                </c:pt>
                <c:pt idx="19">
                  <c:v>36</c:v>
                </c:pt>
                <c:pt idx="20">
                  <c:v>51</c:v>
                </c:pt>
                <c:pt idx="21">
                  <c:v>32</c:v>
                </c:pt>
                <c:pt idx="22">
                  <c:v>19</c:v>
                </c:pt>
                <c:pt idx="23">
                  <c:v>52</c:v>
                </c:pt>
                <c:pt idx="24">
                  <c:v>117</c:v>
                </c:pt>
                <c:pt idx="25">
                  <c:v>146</c:v>
                </c:pt>
                <c:pt idx="26">
                  <c:v>189</c:v>
                </c:pt>
                <c:pt idx="27">
                  <c:v>315</c:v>
                </c:pt>
                <c:pt idx="28">
                  <c:v>326</c:v>
                </c:pt>
                <c:pt idx="29">
                  <c:v>183</c:v>
                </c:pt>
                <c:pt idx="30">
                  <c:v>431</c:v>
                </c:pt>
                <c:pt idx="31">
                  <c:v>601</c:v>
                </c:pt>
                <c:pt idx="32">
                  <c:v>802</c:v>
                </c:pt>
                <c:pt idx="33">
                  <c:v>655</c:v>
                </c:pt>
                <c:pt idx="34">
                  <c:v>848</c:v>
                </c:pt>
                <c:pt idx="35">
                  <c:v>566</c:v>
                </c:pt>
                <c:pt idx="36">
                  <c:v>548</c:v>
                </c:pt>
                <c:pt idx="37">
                  <c:v>650</c:v>
                </c:pt>
                <c:pt idx="38">
                  <c:v>1189</c:v>
                </c:pt>
                <c:pt idx="39">
                  <c:v>1188</c:v>
                </c:pt>
                <c:pt idx="40">
                  <c:v>1220</c:v>
                </c:pt>
                <c:pt idx="41">
                  <c:v>1251</c:v>
                </c:pt>
                <c:pt idx="42">
                  <c:v>1010</c:v>
                </c:pt>
                <c:pt idx="43">
                  <c:v>660</c:v>
                </c:pt>
                <c:pt idx="44">
                  <c:v>931</c:v>
                </c:pt>
                <c:pt idx="45">
                  <c:v>1227</c:v>
                </c:pt>
                <c:pt idx="46">
                  <c:v>1248</c:v>
                </c:pt>
                <c:pt idx="47">
                  <c:v>1424</c:v>
                </c:pt>
                <c:pt idx="48">
                  <c:v>1272</c:v>
                </c:pt>
                <c:pt idx="49">
                  <c:v>854</c:v>
                </c:pt>
                <c:pt idx="50">
                  <c:v>496</c:v>
                </c:pt>
                <c:pt idx="51">
                  <c:v>567</c:v>
                </c:pt>
                <c:pt idx="52">
                  <c:v>904</c:v>
                </c:pt>
                <c:pt idx="53">
                  <c:v>933</c:v>
                </c:pt>
                <c:pt idx="54">
                  <c:v>1000</c:v>
                </c:pt>
                <c:pt idx="55">
                  <c:v>665</c:v>
                </c:pt>
                <c:pt idx="56">
                  <c:v>750</c:v>
                </c:pt>
                <c:pt idx="57">
                  <c:v>428</c:v>
                </c:pt>
                <c:pt idx="58">
                  <c:v>291</c:v>
                </c:pt>
                <c:pt idx="59">
                  <c:v>369</c:v>
                </c:pt>
                <c:pt idx="60">
                  <c:v>623</c:v>
                </c:pt>
                <c:pt idx="61">
                  <c:v>660</c:v>
                </c:pt>
                <c:pt idx="62">
                  <c:v>554</c:v>
                </c:pt>
                <c:pt idx="63">
                  <c:v>391</c:v>
                </c:pt>
                <c:pt idx="64">
                  <c:v>297</c:v>
                </c:pt>
                <c:pt idx="65">
                  <c:v>274</c:v>
                </c:pt>
                <c:pt idx="66">
                  <c:v>397</c:v>
                </c:pt>
                <c:pt idx="67">
                  <c:v>504</c:v>
                </c:pt>
                <c:pt idx="68">
                  <c:v>423</c:v>
                </c:pt>
                <c:pt idx="69">
                  <c:v>367</c:v>
                </c:pt>
                <c:pt idx="70">
                  <c:v>316</c:v>
                </c:pt>
                <c:pt idx="71">
                  <c:v>132</c:v>
                </c:pt>
                <c:pt idx="72">
                  <c:v>169</c:v>
                </c:pt>
                <c:pt idx="73">
                  <c:v>184</c:v>
                </c:pt>
                <c:pt idx="74">
                  <c:v>279</c:v>
                </c:pt>
                <c:pt idx="75">
                  <c:v>256</c:v>
                </c:pt>
                <c:pt idx="76">
                  <c:v>152</c:v>
                </c:pt>
                <c:pt idx="77">
                  <c:v>111</c:v>
                </c:pt>
                <c:pt idx="78">
                  <c:v>49</c:v>
                </c:pt>
                <c:pt idx="79">
                  <c:v>77</c:v>
                </c:pt>
                <c:pt idx="80">
                  <c:v>126</c:v>
                </c:pt>
                <c:pt idx="81">
                  <c:v>125</c:v>
                </c:pt>
                <c:pt idx="82">
                  <c:v>177</c:v>
                </c:pt>
                <c:pt idx="83">
                  <c:v>206</c:v>
                </c:pt>
                <c:pt idx="84">
                  <c:v>128</c:v>
                </c:pt>
                <c:pt idx="85">
                  <c:v>53</c:v>
                </c:pt>
                <c:pt idx="86">
                  <c:v>96</c:v>
                </c:pt>
                <c:pt idx="87">
                  <c:v>99</c:v>
                </c:pt>
                <c:pt idx="88">
                  <c:v>123</c:v>
                </c:pt>
                <c:pt idx="89">
                  <c:v>102</c:v>
                </c:pt>
                <c:pt idx="90">
                  <c:v>104</c:v>
                </c:pt>
                <c:pt idx="91">
                  <c:v>54</c:v>
                </c:pt>
                <c:pt idx="92">
                  <c:v>31</c:v>
                </c:pt>
                <c:pt idx="93">
                  <c:v>41</c:v>
                </c:pt>
                <c:pt idx="94">
                  <c:v>102</c:v>
                </c:pt>
                <c:pt idx="95">
                  <c:v>87</c:v>
                </c:pt>
                <c:pt idx="96">
                  <c:v>42</c:v>
                </c:pt>
                <c:pt idx="97">
                  <c:v>63</c:v>
                </c:pt>
                <c:pt idx="98">
                  <c:v>49</c:v>
                </c:pt>
                <c:pt idx="99">
                  <c:v>17</c:v>
                </c:pt>
                <c:pt idx="100">
                  <c:v>33</c:v>
                </c:pt>
                <c:pt idx="101">
                  <c:v>57</c:v>
                </c:pt>
                <c:pt idx="102">
                  <c:v>80</c:v>
                </c:pt>
                <c:pt idx="103">
                  <c:v>61</c:v>
                </c:pt>
                <c:pt idx="104">
                  <c:v>38</c:v>
                </c:pt>
                <c:pt idx="105">
                  <c:v>24</c:v>
                </c:pt>
                <c:pt idx="106">
                  <c:v>11</c:v>
                </c:pt>
                <c:pt idx="107">
                  <c:v>7</c:v>
                </c:pt>
                <c:pt idx="108">
                  <c:v>15</c:v>
                </c:pt>
                <c:pt idx="109">
                  <c:v>31</c:v>
                </c:pt>
                <c:pt idx="110">
                  <c:v>47</c:v>
                </c:pt>
                <c:pt idx="111">
                  <c:v>35</c:v>
                </c:pt>
                <c:pt idx="112">
                  <c:v>31</c:v>
                </c:pt>
                <c:pt idx="113">
                  <c:v>12</c:v>
                </c:pt>
                <c:pt idx="114">
                  <c:v>10</c:v>
                </c:pt>
                <c:pt idx="115">
                  <c:v>30</c:v>
                </c:pt>
                <c:pt idx="116">
                  <c:v>51</c:v>
                </c:pt>
                <c:pt idx="117">
                  <c:v>13</c:v>
                </c:pt>
                <c:pt idx="118">
                  <c:v>31</c:v>
                </c:pt>
                <c:pt idx="119">
                  <c:v>10</c:v>
                </c:pt>
                <c:pt idx="120">
                  <c:v>20</c:v>
                </c:pt>
                <c:pt idx="121">
                  <c:v>17</c:v>
                </c:pt>
                <c:pt idx="122">
                  <c:v>38</c:v>
                </c:pt>
                <c:pt idx="123">
                  <c:v>24</c:v>
                </c:pt>
                <c:pt idx="124">
                  <c:v>25</c:v>
                </c:pt>
                <c:pt idx="125">
                  <c:v>35</c:v>
                </c:pt>
                <c:pt idx="126">
                  <c:v>36</c:v>
                </c:pt>
                <c:pt idx="127">
                  <c:v>11</c:v>
                </c:pt>
                <c:pt idx="128">
                  <c:v>24</c:v>
                </c:pt>
                <c:pt idx="129">
                  <c:v>35</c:v>
                </c:pt>
                <c:pt idx="130">
                  <c:v>42</c:v>
                </c:pt>
                <c:pt idx="131">
                  <c:v>43</c:v>
                </c:pt>
                <c:pt idx="132">
                  <c:v>71</c:v>
                </c:pt>
                <c:pt idx="133">
                  <c:v>35</c:v>
                </c:pt>
                <c:pt idx="134">
                  <c:v>11</c:v>
                </c:pt>
                <c:pt idx="135">
                  <c:v>14</c:v>
                </c:pt>
                <c:pt idx="136">
                  <c:v>48</c:v>
                </c:pt>
                <c:pt idx="137">
                  <c:v>47</c:v>
                </c:pt>
                <c:pt idx="138">
                  <c:v>32</c:v>
                </c:pt>
                <c:pt idx="139">
                  <c:v>40</c:v>
                </c:pt>
                <c:pt idx="140">
                  <c:v>22</c:v>
                </c:pt>
                <c:pt idx="141">
                  <c:v>4</c:v>
                </c:pt>
                <c:pt idx="142">
                  <c:v>37</c:v>
                </c:pt>
                <c:pt idx="143">
                  <c:v>35</c:v>
                </c:pt>
                <c:pt idx="144">
                  <c:v>45</c:v>
                </c:pt>
                <c:pt idx="145">
                  <c:v>53</c:v>
                </c:pt>
                <c:pt idx="146">
                  <c:v>38</c:v>
                </c:pt>
                <c:pt idx="147">
                  <c:v>24</c:v>
                </c:pt>
                <c:pt idx="148">
                  <c:v>16</c:v>
                </c:pt>
                <c:pt idx="149">
                  <c:v>45</c:v>
                </c:pt>
                <c:pt idx="150">
                  <c:v>62</c:v>
                </c:pt>
                <c:pt idx="151">
                  <c:v>46</c:v>
                </c:pt>
                <c:pt idx="152">
                  <c:v>58</c:v>
                </c:pt>
                <c:pt idx="153">
                  <c:v>81</c:v>
                </c:pt>
                <c:pt idx="154">
                  <c:v>58</c:v>
                </c:pt>
                <c:pt idx="155">
                  <c:v>27</c:v>
                </c:pt>
                <c:pt idx="156">
                  <c:v>62</c:v>
                </c:pt>
                <c:pt idx="157">
                  <c:v>52</c:v>
                </c:pt>
                <c:pt idx="158">
                  <c:v>101</c:v>
                </c:pt>
                <c:pt idx="159">
                  <c:v>86</c:v>
                </c:pt>
                <c:pt idx="160">
                  <c:v>108</c:v>
                </c:pt>
                <c:pt idx="161">
                  <c:v>51</c:v>
                </c:pt>
                <c:pt idx="162">
                  <c:v>18</c:v>
                </c:pt>
                <c:pt idx="163">
                  <c:v>74</c:v>
                </c:pt>
                <c:pt idx="164">
                  <c:v>65</c:v>
                </c:pt>
                <c:pt idx="165">
                  <c:v>100</c:v>
                </c:pt>
                <c:pt idx="166">
                  <c:v>91</c:v>
                </c:pt>
                <c:pt idx="167">
                  <c:v>102</c:v>
                </c:pt>
                <c:pt idx="168">
                  <c:v>43</c:v>
                </c:pt>
                <c:pt idx="169">
                  <c:v>11</c:v>
                </c:pt>
                <c:pt idx="170">
                  <c:v>56</c:v>
                </c:pt>
                <c:pt idx="171">
                  <c:v>67</c:v>
                </c:pt>
                <c:pt idx="172">
                  <c:v>87</c:v>
                </c:pt>
                <c:pt idx="173">
                  <c:v>77</c:v>
                </c:pt>
                <c:pt idx="174">
                  <c:v>76</c:v>
                </c:pt>
                <c:pt idx="175">
                  <c:v>57</c:v>
                </c:pt>
                <c:pt idx="176">
                  <c:v>24</c:v>
                </c:pt>
                <c:pt idx="177">
                  <c:v>81</c:v>
                </c:pt>
                <c:pt idx="178">
                  <c:v>121</c:v>
                </c:pt>
                <c:pt idx="179">
                  <c:v>149</c:v>
                </c:pt>
                <c:pt idx="180">
                  <c:v>144</c:v>
                </c:pt>
                <c:pt idx="181">
                  <c:v>136</c:v>
                </c:pt>
                <c:pt idx="182">
                  <c:v>73</c:v>
                </c:pt>
                <c:pt idx="183">
                  <c:v>21</c:v>
                </c:pt>
                <c:pt idx="184">
                  <c:v>105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Meldedatum_BL!$C$3:$C$4</c:f>
              <c:strCache>
                <c:ptCount val="1"/>
                <c:pt idx="0">
                  <c:v>Bayern</c:v>
                </c:pt>
              </c:strCache>
            </c:strRef>
          </c:tx>
          <c:marker>
            <c:symbol val="none"/>
          </c:marker>
          <c:cat>
            <c:strRef>
              <c:f>Meldedatum_BL!$A$5:$A$190</c:f>
              <c:strCache>
                <c:ptCount val="185"/>
                <c:pt idx="0">
                  <c:v>28.01.2020</c:v>
                </c:pt>
                <c:pt idx="1">
                  <c:v>29.01.2020</c:v>
                </c:pt>
                <c:pt idx="2">
                  <c:v>31.01.2020</c:v>
                </c:pt>
                <c:pt idx="3">
                  <c:v>03.02.2020</c:v>
                </c:pt>
                <c:pt idx="4">
                  <c:v>04.02.2020</c:v>
                </c:pt>
                <c:pt idx="5">
                  <c:v>06.02.2020</c:v>
                </c:pt>
                <c:pt idx="6">
                  <c:v>07.02.2020</c:v>
                </c:pt>
                <c:pt idx="7">
                  <c:v>11.02.2020</c:v>
                </c:pt>
                <c:pt idx="8">
                  <c:v>12.02.2020</c:v>
                </c:pt>
                <c:pt idx="9">
                  <c:v>24.02.2020</c:v>
                </c:pt>
                <c:pt idx="10">
                  <c:v>25.02.2020</c:v>
                </c:pt>
                <c:pt idx="11">
                  <c:v>26.02.2020</c:v>
                </c:pt>
                <c:pt idx="12">
                  <c:v>27.02.2020</c:v>
                </c:pt>
                <c:pt idx="13">
                  <c:v>28.02.2020</c:v>
                </c:pt>
                <c:pt idx="14">
                  <c:v>29.02.2020</c:v>
                </c:pt>
                <c:pt idx="15">
                  <c:v>01.03.2020</c:v>
                </c:pt>
                <c:pt idx="16">
                  <c:v>02.03.2020</c:v>
                </c:pt>
                <c:pt idx="17">
                  <c:v>03.03.2020</c:v>
                </c:pt>
                <c:pt idx="18">
                  <c:v>04.03.2020</c:v>
                </c:pt>
                <c:pt idx="19">
                  <c:v>05.03.2020</c:v>
                </c:pt>
                <c:pt idx="20">
                  <c:v>06.03.2020</c:v>
                </c:pt>
                <c:pt idx="21">
                  <c:v>07.03.2020</c:v>
                </c:pt>
                <c:pt idx="22">
                  <c:v>08.03.2020</c:v>
                </c:pt>
                <c:pt idx="23">
                  <c:v>09.03.2020</c:v>
                </c:pt>
                <c:pt idx="24">
                  <c:v>10.03.2020</c:v>
                </c:pt>
                <c:pt idx="25">
                  <c:v>11.03.2020</c:v>
                </c:pt>
                <c:pt idx="26">
                  <c:v>12.03.2020</c:v>
                </c:pt>
                <c:pt idx="27">
                  <c:v>13.03.2020</c:v>
                </c:pt>
                <c:pt idx="28">
                  <c:v>14.03.2020</c:v>
                </c:pt>
                <c:pt idx="29">
                  <c:v>15.03.2020</c:v>
                </c:pt>
                <c:pt idx="30">
                  <c:v>16.03.2020</c:v>
                </c:pt>
                <c:pt idx="31">
                  <c:v>17.03.2020</c:v>
                </c:pt>
                <c:pt idx="32">
                  <c:v>18.03.2020</c:v>
                </c:pt>
                <c:pt idx="33">
                  <c:v>19.03.2020</c:v>
                </c:pt>
                <c:pt idx="34">
                  <c:v>20.03.2020</c:v>
                </c:pt>
                <c:pt idx="35">
                  <c:v>21.03.2020</c:v>
                </c:pt>
                <c:pt idx="36">
                  <c:v>22.03.2020</c:v>
                </c:pt>
                <c:pt idx="37">
                  <c:v>23.03.2020</c:v>
                </c:pt>
                <c:pt idx="38">
                  <c:v>24.03.2020</c:v>
                </c:pt>
                <c:pt idx="39">
                  <c:v>25.03.2020</c:v>
                </c:pt>
                <c:pt idx="40">
                  <c:v>26.03.2020</c:v>
                </c:pt>
                <c:pt idx="41">
                  <c:v>27.03.2020</c:v>
                </c:pt>
                <c:pt idx="42">
                  <c:v>28.03.2020</c:v>
                </c:pt>
                <c:pt idx="43">
                  <c:v>29.03.2020</c:v>
                </c:pt>
                <c:pt idx="44">
                  <c:v>30.03.2020</c:v>
                </c:pt>
                <c:pt idx="45">
                  <c:v>31.03.2020</c:v>
                </c:pt>
                <c:pt idx="46">
                  <c:v>01.04.2020</c:v>
                </c:pt>
                <c:pt idx="47">
                  <c:v>02.04.2020</c:v>
                </c:pt>
                <c:pt idx="48">
                  <c:v>03.04.2020</c:v>
                </c:pt>
                <c:pt idx="49">
                  <c:v>04.04.2020</c:v>
                </c:pt>
                <c:pt idx="50">
                  <c:v>05.04.2020</c:v>
                </c:pt>
                <c:pt idx="51">
                  <c:v>06.04.2020</c:v>
                </c:pt>
                <c:pt idx="52">
                  <c:v>07.04.2020</c:v>
                </c:pt>
                <c:pt idx="53">
                  <c:v>08.04.2020</c:v>
                </c:pt>
                <c:pt idx="54">
                  <c:v>09.04.2020</c:v>
                </c:pt>
                <c:pt idx="55">
                  <c:v>10.04.2020</c:v>
                </c:pt>
                <c:pt idx="56">
                  <c:v>11.04.2020</c:v>
                </c:pt>
                <c:pt idx="57">
                  <c:v>12.04.2020</c:v>
                </c:pt>
                <c:pt idx="58">
                  <c:v>13.04.2020</c:v>
                </c:pt>
                <c:pt idx="59">
                  <c:v>14.04.2020</c:v>
                </c:pt>
                <c:pt idx="60">
                  <c:v>15.04.2020</c:v>
                </c:pt>
                <c:pt idx="61">
                  <c:v>16.04.2020</c:v>
                </c:pt>
                <c:pt idx="62">
                  <c:v>17.04.2020</c:v>
                </c:pt>
                <c:pt idx="63">
                  <c:v>18.04.2020</c:v>
                </c:pt>
                <c:pt idx="64">
                  <c:v>19.04.2020</c:v>
                </c:pt>
                <c:pt idx="65">
                  <c:v>20.04.2020</c:v>
                </c:pt>
                <c:pt idx="66">
                  <c:v>21.04.2020</c:v>
                </c:pt>
                <c:pt idx="67">
                  <c:v>22.04.2020</c:v>
                </c:pt>
                <c:pt idx="68">
                  <c:v>23.04.2020</c:v>
                </c:pt>
                <c:pt idx="69">
                  <c:v>24.04.2020</c:v>
                </c:pt>
                <c:pt idx="70">
                  <c:v>25.04.2020</c:v>
                </c:pt>
                <c:pt idx="71">
                  <c:v>26.04.2020</c:v>
                </c:pt>
                <c:pt idx="72">
                  <c:v>27.04.2020</c:v>
                </c:pt>
                <c:pt idx="73">
                  <c:v>28.04.2020</c:v>
                </c:pt>
                <c:pt idx="74">
                  <c:v>29.04.2020</c:v>
                </c:pt>
                <c:pt idx="75">
                  <c:v>30.04.2020</c:v>
                </c:pt>
                <c:pt idx="76">
                  <c:v>01.05.2020</c:v>
                </c:pt>
                <c:pt idx="77">
                  <c:v>02.05.2020</c:v>
                </c:pt>
                <c:pt idx="78">
                  <c:v>03.05.2020</c:v>
                </c:pt>
                <c:pt idx="79">
                  <c:v>04.05.2020</c:v>
                </c:pt>
                <c:pt idx="80">
                  <c:v>05.05.2020</c:v>
                </c:pt>
                <c:pt idx="81">
                  <c:v>06.05.2020</c:v>
                </c:pt>
                <c:pt idx="82">
                  <c:v>07.05.2020</c:v>
                </c:pt>
                <c:pt idx="83">
                  <c:v>08.05.2020</c:v>
                </c:pt>
                <c:pt idx="84">
                  <c:v>09.05.2020</c:v>
                </c:pt>
                <c:pt idx="85">
                  <c:v>10.05.2020</c:v>
                </c:pt>
                <c:pt idx="86">
                  <c:v>11.05.2020</c:v>
                </c:pt>
                <c:pt idx="87">
                  <c:v>12.05.2020</c:v>
                </c:pt>
                <c:pt idx="88">
                  <c:v>13.05.2020</c:v>
                </c:pt>
                <c:pt idx="89">
                  <c:v>14.05.2020</c:v>
                </c:pt>
                <c:pt idx="90">
                  <c:v>15.05.2020</c:v>
                </c:pt>
                <c:pt idx="91">
                  <c:v>16.05.2020</c:v>
                </c:pt>
                <c:pt idx="92">
                  <c:v>17.05.2020</c:v>
                </c:pt>
                <c:pt idx="93">
                  <c:v>18.05.2020</c:v>
                </c:pt>
                <c:pt idx="94">
                  <c:v>19.05.2020</c:v>
                </c:pt>
                <c:pt idx="95">
                  <c:v>20.05.2020</c:v>
                </c:pt>
                <c:pt idx="96">
                  <c:v>21.05.2020</c:v>
                </c:pt>
                <c:pt idx="97">
                  <c:v>22.05.2020</c:v>
                </c:pt>
                <c:pt idx="98">
                  <c:v>23.05.2020</c:v>
                </c:pt>
                <c:pt idx="99">
                  <c:v>24.05.2020</c:v>
                </c:pt>
                <c:pt idx="100">
                  <c:v>25.05.2020</c:v>
                </c:pt>
                <c:pt idx="101">
                  <c:v>26.05.2020</c:v>
                </c:pt>
                <c:pt idx="102">
                  <c:v>27.05.2020</c:v>
                </c:pt>
                <c:pt idx="103">
                  <c:v>28.05.2020</c:v>
                </c:pt>
                <c:pt idx="104">
                  <c:v>29.05.2020</c:v>
                </c:pt>
                <c:pt idx="105">
                  <c:v>30.05.2020</c:v>
                </c:pt>
                <c:pt idx="106">
                  <c:v>31.05.2020</c:v>
                </c:pt>
                <c:pt idx="107">
                  <c:v>01.06.2020</c:v>
                </c:pt>
                <c:pt idx="108">
                  <c:v>02.06.2020</c:v>
                </c:pt>
                <c:pt idx="109">
                  <c:v>03.06.2020</c:v>
                </c:pt>
                <c:pt idx="110">
                  <c:v>04.06.2020</c:v>
                </c:pt>
                <c:pt idx="111">
                  <c:v>05.06.2020</c:v>
                </c:pt>
                <c:pt idx="112">
                  <c:v>06.06.2020</c:v>
                </c:pt>
                <c:pt idx="113">
                  <c:v>07.06.2020</c:v>
                </c:pt>
                <c:pt idx="114">
                  <c:v>08.06.2020</c:v>
                </c:pt>
                <c:pt idx="115">
                  <c:v>09.06.2020</c:v>
                </c:pt>
                <c:pt idx="116">
                  <c:v>10.06.2020</c:v>
                </c:pt>
                <c:pt idx="117">
                  <c:v>11.06.2020</c:v>
                </c:pt>
                <c:pt idx="118">
                  <c:v>12.06.2020</c:v>
                </c:pt>
                <c:pt idx="119">
                  <c:v>13.06.2020</c:v>
                </c:pt>
                <c:pt idx="120">
                  <c:v>14.06.2020</c:v>
                </c:pt>
                <c:pt idx="121">
                  <c:v>15.06.2020</c:v>
                </c:pt>
                <c:pt idx="122">
                  <c:v>16.06.2020</c:v>
                </c:pt>
                <c:pt idx="123">
                  <c:v>17.06.2020</c:v>
                </c:pt>
                <c:pt idx="124">
                  <c:v>18.06.2020</c:v>
                </c:pt>
                <c:pt idx="125">
                  <c:v>19.06.2020</c:v>
                </c:pt>
                <c:pt idx="126">
                  <c:v>20.06.2020</c:v>
                </c:pt>
                <c:pt idx="127">
                  <c:v>21.06.2020</c:v>
                </c:pt>
                <c:pt idx="128">
                  <c:v>22.06.2020</c:v>
                </c:pt>
                <c:pt idx="129">
                  <c:v>23.06.2020</c:v>
                </c:pt>
                <c:pt idx="130">
                  <c:v>24.06.2020</c:v>
                </c:pt>
                <c:pt idx="131">
                  <c:v>25.06.2020</c:v>
                </c:pt>
                <c:pt idx="132">
                  <c:v>26.06.2020</c:v>
                </c:pt>
                <c:pt idx="133">
                  <c:v>27.06.2020</c:v>
                </c:pt>
                <c:pt idx="134">
                  <c:v>28.06.2020</c:v>
                </c:pt>
                <c:pt idx="135">
                  <c:v>29.06.2020</c:v>
                </c:pt>
                <c:pt idx="136">
                  <c:v>30.06.2020</c:v>
                </c:pt>
                <c:pt idx="137">
                  <c:v>01.07.2020</c:v>
                </c:pt>
                <c:pt idx="138">
                  <c:v>02.07.2020</c:v>
                </c:pt>
                <c:pt idx="139">
                  <c:v>03.07.2020</c:v>
                </c:pt>
                <c:pt idx="140">
                  <c:v>04.07.2020</c:v>
                </c:pt>
                <c:pt idx="141">
                  <c:v>05.07.2020</c:v>
                </c:pt>
                <c:pt idx="142">
                  <c:v>06.07.2020</c:v>
                </c:pt>
                <c:pt idx="143">
                  <c:v>07.07.2020</c:v>
                </c:pt>
                <c:pt idx="144">
                  <c:v>08.07.2020</c:v>
                </c:pt>
                <c:pt idx="145">
                  <c:v>09.07.2020</c:v>
                </c:pt>
                <c:pt idx="146">
                  <c:v>10.07.2020</c:v>
                </c:pt>
                <c:pt idx="147">
                  <c:v>11.07.2020</c:v>
                </c:pt>
                <c:pt idx="148">
                  <c:v>12.07.2020</c:v>
                </c:pt>
                <c:pt idx="149">
                  <c:v>13.07.2020</c:v>
                </c:pt>
                <c:pt idx="150">
                  <c:v>14.07.2020</c:v>
                </c:pt>
                <c:pt idx="151">
                  <c:v>15.07.2020</c:v>
                </c:pt>
                <c:pt idx="152">
                  <c:v>16.07.2020</c:v>
                </c:pt>
                <c:pt idx="153">
                  <c:v>17.07.2020</c:v>
                </c:pt>
                <c:pt idx="154">
                  <c:v>18.07.2020</c:v>
                </c:pt>
                <c:pt idx="155">
                  <c:v>19.07.2020</c:v>
                </c:pt>
                <c:pt idx="156">
                  <c:v>20.07.2020</c:v>
                </c:pt>
                <c:pt idx="157">
                  <c:v>21.07.2020</c:v>
                </c:pt>
                <c:pt idx="158">
                  <c:v>22.07.2020</c:v>
                </c:pt>
                <c:pt idx="159">
                  <c:v>23.07.2020</c:v>
                </c:pt>
                <c:pt idx="160">
                  <c:v>24.07.2020</c:v>
                </c:pt>
                <c:pt idx="161">
                  <c:v>25.07.2020</c:v>
                </c:pt>
                <c:pt idx="162">
                  <c:v>26.07.2020</c:v>
                </c:pt>
                <c:pt idx="163">
                  <c:v>27.07.2020</c:v>
                </c:pt>
                <c:pt idx="164">
                  <c:v>28.07.2020</c:v>
                </c:pt>
                <c:pt idx="165">
                  <c:v>29.07.2020</c:v>
                </c:pt>
                <c:pt idx="166">
                  <c:v>30.07.2020</c:v>
                </c:pt>
                <c:pt idx="167">
                  <c:v>31.07.2020</c:v>
                </c:pt>
                <c:pt idx="168">
                  <c:v>01.08.2020</c:v>
                </c:pt>
                <c:pt idx="169">
                  <c:v>02.08.2020</c:v>
                </c:pt>
                <c:pt idx="170">
                  <c:v>03.08.2020</c:v>
                </c:pt>
                <c:pt idx="171">
                  <c:v>04.08.2020</c:v>
                </c:pt>
                <c:pt idx="172">
                  <c:v>05.08.2020</c:v>
                </c:pt>
                <c:pt idx="173">
                  <c:v>06.08.2020</c:v>
                </c:pt>
                <c:pt idx="174">
                  <c:v>07.08.2020</c:v>
                </c:pt>
                <c:pt idx="175">
                  <c:v>08.08.2020</c:v>
                </c:pt>
                <c:pt idx="176">
                  <c:v>09.08.2020</c:v>
                </c:pt>
                <c:pt idx="177">
                  <c:v>10.08.2020</c:v>
                </c:pt>
                <c:pt idx="178">
                  <c:v>11.08.2020</c:v>
                </c:pt>
                <c:pt idx="179">
                  <c:v>12.08.2020</c:v>
                </c:pt>
                <c:pt idx="180">
                  <c:v>13.08.2020</c:v>
                </c:pt>
                <c:pt idx="181">
                  <c:v>14.08.2020</c:v>
                </c:pt>
                <c:pt idx="182">
                  <c:v>15.08.2020</c:v>
                </c:pt>
                <c:pt idx="183">
                  <c:v>16.08.2020</c:v>
                </c:pt>
                <c:pt idx="184">
                  <c:v>17.08.2020</c:v>
                </c:pt>
              </c:strCache>
            </c:strRef>
          </c:cat>
          <c:val>
            <c:numRef>
              <c:f>Meldedatum_BL!$C$5:$C$190</c:f>
              <c:numCache>
                <c:formatCode>General</c:formatCode>
                <c:ptCount val="185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3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  <c:pt idx="8">
                  <c:v>1</c:v>
                </c:pt>
                <c:pt idx="12">
                  <c:v>1</c:v>
                </c:pt>
                <c:pt idx="13">
                  <c:v>2</c:v>
                </c:pt>
                <c:pt idx="14">
                  <c:v>2</c:v>
                </c:pt>
                <c:pt idx="15">
                  <c:v>4</c:v>
                </c:pt>
                <c:pt idx="16">
                  <c:v>6</c:v>
                </c:pt>
                <c:pt idx="17">
                  <c:v>6</c:v>
                </c:pt>
                <c:pt idx="18">
                  <c:v>10</c:v>
                </c:pt>
                <c:pt idx="19">
                  <c:v>19</c:v>
                </c:pt>
                <c:pt idx="20">
                  <c:v>51</c:v>
                </c:pt>
                <c:pt idx="21">
                  <c:v>20</c:v>
                </c:pt>
                <c:pt idx="22">
                  <c:v>20</c:v>
                </c:pt>
                <c:pt idx="23">
                  <c:v>87</c:v>
                </c:pt>
                <c:pt idx="24">
                  <c:v>111</c:v>
                </c:pt>
                <c:pt idx="25">
                  <c:v>120</c:v>
                </c:pt>
                <c:pt idx="26">
                  <c:v>137</c:v>
                </c:pt>
                <c:pt idx="27">
                  <c:v>251</c:v>
                </c:pt>
                <c:pt idx="28">
                  <c:v>230</c:v>
                </c:pt>
                <c:pt idx="29">
                  <c:v>169</c:v>
                </c:pt>
                <c:pt idx="30">
                  <c:v>270</c:v>
                </c:pt>
                <c:pt idx="31">
                  <c:v>473</c:v>
                </c:pt>
                <c:pt idx="32">
                  <c:v>752</c:v>
                </c:pt>
                <c:pt idx="33">
                  <c:v>823</c:v>
                </c:pt>
                <c:pt idx="34">
                  <c:v>864</c:v>
                </c:pt>
                <c:pt idx="35">
                  <c:v>1111</c:v>
                </c:pt>
                <c:pt idx="36">
                  <c:v>558</c:v>
                </c:pt>
                <c:pt idx="37">
                  <c:v>721</c:v>
                </c:pt>
                <c:pt idx="38">
                  <c:v>1220</c:v>
                </c:pt>
                <c:pt idx="39">
                  <c:v>1681</c:v>
                </c:pt>
                <c:pt idx="40">
                  <c:v>1704</c:v>
                </c:pt>
                <c:pt idx="41">
                  <c:v>1645</c:v>
                </c:pt>
                <c:pt idx="42">
                  <c:v>1421</c:v>
                </c:pt>
                <c:pt idx="43">
                  <c:v>864</c:v>
                </c:pt>
                <c:pt idx="44">
                  <c:v>1040</c:v>
                </c:pt>
                <c:pt idx="45">
                  <c:v>1847</c:v>
                </c:pt>
                <c:pt idx="46">
                  <c:v>1986</c:v>
                </c:pt>
                <c:pt idx="47">
                  <c:v>1940</c:v>
                </c:pt>
                <c:pt idx="48">
                  <c:v>1862</c:v>
                </c:pt>
                <c:pt idx="49">
                  <c:v>1494</c:v>
                </c:pt>
                <c:pt idx="50">
                  <c:v>722</c:v>
                </c:pt>
                <c:pt idx="51">
                  <c:v>1125</c:v>
                </c:pt>
                <c:pt idx="52">
                  <c:v>1533</c:v>
                </c:pt>
                <c:pt idx="53">
                  <c:v>1549</c:v>
                </c:pt>
                <c:pt idx="54">
                  <c:v>1264</c:v>
                </c:pt>
                <c:pt idx="55">
                  <c:v>943</c:v>
                </c:pt>
                <c:pt idx="56">
                  <c:v>764</c:v>
                </c:pt>
                <c:pt idx="57">
                  <c:v>418</c:v>
                </c:pt>
                <c:pt idx="58">
                  <c:v>464</c:v>
                </c:pt>
                <c:pt idx="59">
                  <c:v>751</c:v>
                </c:pt>
                <c:pt idx="60">
                  <c:v>964</c:v>
                </c:pt>
                <c:pt idx="61">
                  <c:v>863</c:v>
                </c:pt>
                <c:pt idx="62">
                  <c:v>777</c:v>
                </c:pt>
                <c:pt idx="63">
                  <c:v>520</c:v>
                </c:pt>
                <c:pt idx="64">
                  <c:v>385</c:v>
                </c:pt>
                <c:pt idx="65">
                  <c:v>374</c:v>
                </c:pt>
                <c:pt idx="66">
                  <c:v>502</c:v>
                </c:pt>
                <c:pt idx="67">
                  <c:v>596</c:v>
                </c:pt>
                <c:pt idx="68">
                  <c:v>571</c:v>
                </c:pt>
                <c:pt idx="69">
                  <c:v>527</c:v>
                </c:pt>
                <c:pt idx="70">
                  <c:v>310</c:v>
                </c:pt>
                <c:pt idx="71">
                  <c:v>187</c:v>
                </c:pt>
                <c:pt idx="72">
                  <c:v>339</c:v>
                </c:pt>
                <c:pt idx="73">
                  <c:v>362</c:v>
                </c:pt>
                <c:pt idx="74">
                  <c:v>305</c:v>
                </c:pt>
                <c:pt idx="75">
                  <c:v>291</c:v>
                </c:pt>
                <c:pt idx="76">
                  <c:v>221</c:v>
                </c:pt>
                <c:pt idx="77">
                  <c:v>137</c:v>
                </c:pt>
                <c:pt idx="78">
                  <c:v>91</c:v>
                </c:pt>
                <c:pt idx="79">
                  <c:v>164</c:v>
                </c:pt>
                <c:pt idx="80">
                  <c:v>212</c:v>
                </c:pt>
                <c:pt idx="81">
                  <c:v>267</c:v>
                </c:pt>
                <c:pt idx="82">
                  <c:v>234</c:v>
                </c:pt>
                <c:pt idx="83">
                  <c:v>210</c:v>
                </c:pt>
                <c:pt idx="84">
                  <c:v>123</c:v>
                </c:pt>
                <c:pt idx="85">
                  <c:v>78</c:v>
                </c:pt>
                <c:pt idx="86">
                  <c:v>188</c:v>
                </c:pt>
                <c:pt idx="87">
                  <c:v>212</c:v>
                </c:pt>
                <c:pt idx="88">
                  <c:v>188</c:v>
                </c:pt>
                <c:pt idx="89">
                  <c:v>208</c:v>
                </c:pt>
                <c:pt idx="90">
                  <c:v>134</c:v>
                </c:pt>
                <c:pt idx="91">
                  <c:v>101</c:v>
                </c:pt>
                <c:pt idx="92">
                  <c:v>58</c:v>
                </c:pt>
                <c:pt idx="93">
                  <c:v>87</c:v>
                </c:pt>
                <c:pt idx="94">
                  <c:v>107</c:v>
                </c:pt>
                <c:pt idx="95">
                  <c:v>192</c:v>
                </c:pt>
                <c:pt idx="96">
                  <c:v>93</c:v>
                </c:pt>
                <c:pt idx="97">
                  <c:v>117</c:v>
                </c:pt>
                <c:pt idx="98">
                  <c:v>79</c:v>
                </c:pt>
                <c:pt idx="99">
                  <c:v>94</c:v>
                </c:pt>
                <c:pt idx="100">
                  <c:v>88</c:v>
                </c:pt>
                <c:pt idx="101">
                  <c:v>134</c:v>
                </c:pt>
                <c:pt idx="102">
                  <c:v>116</c:v>
                </c:pt>
                <c:pt idx="103">
                  <c:v>87</c:v>
                </c:pt>
                <c:pt idx="104">
                  <c:v>78</c:v>
                </c:pt>
                <c:pt idx="105">
                  <c:v>83</c:v>
                </c:pt>
                <c:pt idx="106">
                  <c:v>37</c:v>
                </c:pt>
                <c:pt idx="107">
                  <c:v>20</c:v>
                </c:pt>
                <c:pt idx="108">
                  <c:v>37</c:v>
                </c:pt>
                <c:pt idx="109">
                  <c:v>53</c:v>
                </c:pt>
                <c:pt idx="110">
                  <c:v>84</c:v>
                </c:pt>
                <c:pt idx="111">
                  <c:v>57</c:v>
                </c:pt>
                <c:pt idx="112">
                  <c:v>23</c:v>
                </c:pt>
                <c:pt idx="113">
                  <c:v>39</c:v>
                </c:pt>
                <c:pt idx="114">
                  <c:v>41</c:v>
                </c:pt>
                <c:pt idx="115">
                  <c:v>45</c:v>
                </c:pt>
                <c:pt idx="116">
                  <c:v>75</c:v>
                </c:pt>
                <c:pt idx="117">
                  <c:v>35</c:v>
                </c:pt>
                <c:pt idx="118">
                  <c:v>32</c:v>
                </c:pt>
                <c:pt idx="119">
                  <c:v>22</c:v>
                </c:pt>
                <c:pt idx="120">
                  <c:v>18</c:v>
                </c:pt>
                <c:pt idx="121">
                  <c:v>35</c:v>
                </c:pt>
                <c:pt idx="122">
                  <c:v>43</c:v>
                </c:pt>
                <c:pt idx="123">
                  <c:v>43</c:v>
                </c:pt>
                <c:pt idx="124">
                  <c:v>46</c:v>
                </c:pt>
                <c:pt idx="125">
                  <c:v>40</c:v>
                </c:pt>
                <c:pt idx="126">
                  <c:v>33</c:v>
                </c:pt>
                <c:pt idx="127">
                  <c:v>28</c:v>
                </c:pt>
                <c:pt idx="128">
                  <c:v>41</c:v>
                </c:pt>
                <c:pt idx="129">
                  <c:v>46</c:v>
                </c:pt>
                <c:pt idx="130">
                  <c:v>56</c:v>
                </c:pt>
                <c:pt idx="131">
                  <c:v>59</c:v>
                </c:pt>
                <c:pt idx="132">
                  <c:v>86</c:v>
                </c:pt>
                <c:pt idx="133">
                  <c:v>43</c:v>
                </c:pt>
                <c:pt idx="134">
                  <c:v>32</c:v>
                </c:pt>
                <c:pt idx="135">
                  <c:v>62</c:v>
                </c:pt>
                <c:pt idx="136">
                  <c:v>83</c:v>
                </c:pt>
                <c:pt idx="137">
                  <c:v>63</c:v>
                </c:pt>
                <c:pt idx="138">
                  <c:v>69</c:v>
                </c:pt>
                <c:pt idx="139">
                  <c:v>83</c:v>
                </c:pt>
                <c:pt idx="140">
                  <c:v>70</c:v>
                </c:pt>
                <c:pt idx="141">
                  <c:v>28</c:v>
                </c:pt>
                <c:pt idx="142">
                  <c:v>82</c:v>
                </c:pt>
                <c:pt idx="143">
                  <c:v>90</c:v>
                </c:pt>
                <c:pt idx="144">
                  <c:v>70</c:v>
                </c:pt>
                <c:pt idx="145">
                  <c:v>88</c:v>
                </c:pt>
                <c:pt idx="146">
                  <c:v>90</c:v>
                </c:pt>
                <c:pt idx="147">
                  <c:v>60</c:v>
                </c:pt>
                <c:pt idx="148">
                  <c:v>18</c:v>
                </c:pt>
                <c:pt idx="149">
                  <c:v>60</c:v>
                </c:pt>
                <c:pt idx="150">
                  <c:v>85</c:v>
                </c:pt>
                <c:pt idx="151">
                  <c:v>106</c:v>
                </c:pt>
                <c:pt idx="152">
                  <c:v>97</c:v>
                </c:pt>
                <c:pt idx="153">
                  <c:v>79</c:v>
                </c:pt>
                <c:pt idx="154">
                  <c:v>49</c:v>
                </c:pt>
                <c:pt idx="155">
                  <c:v>44</c:v>
                </c:pt>
                <c:pt idx="156">
                  <c:v>76</c:v>
                </c:pt>
                <c:pt idx="157">
                  <c:v>85</c:v>
                </c:pt>
                <c:pt idx="158">
                  <c:v>79</c:v>
                </c:pt>
                <c:pt idx="159">
                  <c:v>102</c:v>
                </c:pt>
                <c:pt idx="160">
                  <c:v>133</c:v>
                </c:pt>
                <c:pt idx="161">
                  <c:v>154</c:v>
                </c:pt>
                <c:pt idx="162">
                  <c:v>85</c:v>
                </c:pt>
                <c:pt idx="163">
                  <c:v>74</c:v>
                </c:pt>
                <c:pt idx="164">
                  <c:v>101</c:v>
                </c:pt>
                <c:pt idx="165">
                  <c:v>117</c:v>
                </c:pt>
                <c:pt idx="166">
                  <c:v>100</c:v>
                </c:pt>
                <c:pt idx="167">
                  <c:v>144</c:v>
                </c:pt>
                <c:pt idx="168">
                  <c:v>72</c:v>
                </c:pt>
                <c:pt idx="169">
                  <c:v>70</c:v>
                </c:pt>
                <c:pt idx="170">
                  <c:v>124</c:v>
                </c:pt>
                <c:pt idx="171">
                  <c:v>168</c:v>
                </c:pt>
                <c:pt idx="172">
                  <c:v>119</c:v>
                </c:pt>
                <c:pt idx="173">
                  <c:v>132</c:v>
                </c:pt>
                <c:pt idx="174">
                  <c:v>78</c:v>
                </c:pt>
                <c:pt idx="175">
                  <c:v>48</c:v>
                </c:pt>
                <c:pt idx="176">
                  <c:v>28</c:v>
                </c:pt>
                <c:pt idx="177">
                  <c:v>184</c:v>
                </c:pt>
                <c:pt idx="178">
                  <c:v>173</c:v>
                </c:pt>
                <c:pt idx="179">
                  <c:v>205</c:v>
                </c:pt>
                <c:pt idx="180">
                  <c:v>232</c:v>
                </c:pt>
                <c:pt idx="181">
                  <c:v>208</c:v>
                </c:pt>
                <c:pt idx="182">
                  <c:v>83</c:v>
                </c:pt>
                <c:pt idx="183">
                  <c:v>146</c:v>
                </c:pt>
                <c:pt idx="184">
                  <c:v>128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Meldedatum_BL!$D$3:$D$4</c:f>
              <c:strCache>
                <c:ptCount val="1"/>
                <c:pt idx="0">
                  <c:v>Berlin</c:v>
                </c:pt>
              </c:strCache>
            </c:strRef>
          </c:tx>
          <c:marker>
            <c:symbol val="none"/>
          </c:marker>
          <c:cat>
            <c:strRef>
              <c:f>Meldedatum_BL!$A$5:$A$190</c:f>
              <c:strCache>
                <c:ptCount val="185"/>
                <c:pt idx="0">
                  <c:v>28.01.2020</c:v>
                </c:pt>
                <c:pt idx="1">
                  <c:v>29.01.2020</c:v>
                </c:pt>
                <c:pt idx="2">
                  <c:v>31.01.2020</c:v>
                </c:pt>
                <c:pt idx="3">
                  <c:v>03.02.2020</c:v>
                </c:pt>
                <c:pt idx="4">
                  <c:v>04.02.2020</c:v>
                </c:pt>
                <c:pt idx="5">
                  <c:v>06.02.2020</c:v>
                </c:pt>
                <c:pt idx="6">
                  <c:v>07.02.2020</c:v>
                </c:pt>
                <c:pt idx="7">
                  <c:v>11.02.2020</c:v>
                </c:pt>
                <c:pt idx="8">
                  <c:v>12.02.2020</c:v>
                </c:pt>
                <c:pt idx="9">
                  <c:v>24.02.2020</c:v>
                </c:pt>
                <c:pt idx="10">
                  <c:v>25.02.2020</c:v>
                </c:pt>
                <c:pt idx="11">
                  <c:v>26.02.2020</c:v>
                </c:pt>
                <c:pt idx="12">
                  <c:v>27.02.2020</c:v>
                </c:pt>
                <c:pt idx="13">
                  <c:v>28.02.2020</c:v>
                </c:pt>
                <c:pt idx="14">
                  <c:v>29.02.2020</c:v>
                </c:pt>
                <c:pt idx="15">
                  <c:v>01.03.2020</c:v>
                </c:pt>
                <c:pt idx="16">
                  <c:v>02.03.2020</c:v>
                </c:pt>
                <c:pt idx="17">
                  <c:v>03.03.2020</c:v>
                </c:pt>
                <c:pt idx="18">
                  <c:v>04.03.2020</c:v>
                </c:pt>
                <c:pt idx="19">
                  <c:v>05.03.2020</c:v>
                </c:pt>
                <c:pt idx="20">
                  <c:v>06.03.2020</c:v>
                </c:pt>
                <c:pt idx="21">
                  <c:v>07.03.2020</c:v>
                </c:pt>
                <c:pt idx="22">
                  <c:v>08.03.2020</c:v>
                </c:pt>
                <c:pt idx="23">
                  <c:v>09.03.2020</c:v>
                </c:pt>
                <c:pt idx="24">
                  <c:v>10.03.2020</c:v>
                </c:pt>
                <c:pt idx="25">
                  <c:v>11.03.2020</c:v>
                </c:pt>
                <c:pt idx="26">
                  <c:v>12.03.2020</c:v>
                </c:pt>
                <c:pt idx="27">
                  <c:v>13.03.2020</c:v>
                </c:pt>
                <c:pt idx="28">
                  <c:v>14.03.2020</c:v>
                </c:pt>
                <c:pt idx="29">
                  <c:v>15.03.2020</c:v>
                </c:pt>
                <c:pt idx="30">
                  <c:v>16.03.2020</c:v>
                </c:pt>
                <c:pt idx="31">
                  <c:v>17.03.2020</c:v>
                </c:pt>
                <c:pt idx="32">
                  <c:v>18.03.2020</c:v>
                </c:pt>
                <c:pt idx="33">
                  <c:v>19.03.2020</c:v>
                </c:pt>
                <c:pt idx="34">
                  <c:v>20.03.2020</c:v>
                </c:pt>
                <c:pt idx="35">
                  <c:v>21.03.2020</c:v>
                </c:pt>
                <c:pt idx="36">
                  <c:v>22.03.2020</c:v>
                </c:pt>
                <c:pt idx="37">
                  <c:v>23.03.2020</c:v>
                </c:pt>
                <c:pt idx="38">
                  <c:v>24.03.2020</c:v>
                </c:pt>
                <c:pt idx="39">
                  <c:v>25.03.2020</c:v>
                </c:pt>
                <c:pt idx="40">
                  <c:v>26.03.2020</c:v>
                </c:pt>
                <c:pt idx="41">
                  <c:v>27.03.2020</c:v>
                </c:pt>
                <c:pt idx="42">
                  <c:v>28.03.2020</c:v>
                </c:pt>
                <c:pt idx="43">
                  <c:v>29.03.2020</c:v>
                </c:pt>
                <c:pt idx="44">
                  <c:v>30.03.2020</c:v>
                </c:pt>
                <c:pt idx="45">
                  <c:v>31.03.2020</c:v>
                </c:pt>
                <c:pt idx="46">
                  <c:v>01.04.2020</c:v>
                </c:pt>
                <c:pt idx="47">
                  <c:v>02.04.2020</c:v>
                </c:pt>
                <c:pt idx="48">
                  <c:v>03.04.2020</c:v>
                </c:pt>
                <c:pt idx="49">
                  <c:v>04.04.2020</c:v>
                </c:pt>
                <c:pt idx="50">
                  <c:v>05.04.2020</c:v>
                </c:pt>
                <c:pt idx="51">
                  <c:v>06.04.2020</c:v>
                </c:pt>
                <c:pt idx="52">
                  <c:v>07.04.2020</c:v>
                </c:pt>
                <c:pt idx="53">
                  <c:v>08.04.2020</c:v>
                </c:pt>
                <c:pt idx="54">
                  <c:v>09.04.2020</c:v>
                </c:pt>
                <c:pt idx="55">
                  <c:v>10.04.2020</c:v>
                </c:pt>
                <c:pt idx="56">
                  <c:v>11.04.2020</c:v>
                </c:pt>
                <c:pt idx="57">
                  <c:v>12.04.2020</c:v>
                </c:pt>
                <c:pt idx="58">
                  <c:v>13.04.2020</c:v>
                </c:pt>
                <c:pt idx="59">
                  <c:v>14.04.2020</c:v>
                </c:pt>
                <c:pt idx="60">
                  <c:v>15.04.2020</c:v>
                </c:pt>
                <c:pt idx="61">
                  <c:v>16.04.2020</c:v>
                </c:pt>
                <c:pt idx="62">
                  <c:v>17.04.2020</c:v>
                </c:pt>
                <c:pt idx="63">
                  <c:v>18.04.2020</c:v>
                </c:pt>
                <c:pt idx="64">
                  <c:v>19.04.2020</c:v>
                </c:pt>
                <c:pt idx="65">
                  <c:v>20.04.2020</c:v>
                </c:pt>
                <c:pt idx="66">
                  <c:v>21.04.2020</c:v>
                </c:pt>
                <c:pt idx="67">
                  <c:v>22.04.2020</c:v>
                </c:pt>
                <c:pt idx="68">
                  <c:v>23.04.2020</c:v>
                </c:pt>
                <c:pt idx="69">
                  <c:v>24.04.2020</c:v>
                </c:pt>
                <c:pt idx="70">
                  <c:v>25.04.2020</c:v>
                </c:pt>
                <c:pt idx="71">
                  <c:v>26.04.2020</c:v>
                </c:pt>
                <c:pt idx="72">
                  <c:v>27.04.2020</c:v>
                </c:pt>
                <c:pt idx="73">
                  <c:v>28.04.2020</c:v>
                </c:pt>
                <c:pt idx="74">
                  <c:v>29.04.2020</c:v>
                </c:pt>
                <c:pt idx="75">
                  <c:v>30.04.2020</c:v>
                </c:pt>
                <c:pt idx="76">
                  <c:v>01.05.2020</c:v>
                </c:pt>
                <c:pt idx="77">
                  <c:v>02.05.2020</c:v>
                </c:pt>
                <c:pt idx="78">
                  <c:v>03.05.2020</c:v>
                </c:pt>
                <c:pt idx="79">
                  <c:v>04.05.2020</c:v>
                </c:pt>
                <c:pt idx="80">
                  <c:v>05.05.2020</c:v>
                </c:pt>
                <c:pt idx="81">
                  <c:v>06.05.2020</c:v>
                </c:pt>
                <c:pt idx="82">
                  <c:v>07.05.2020</c:v>
                </c:pt>
                <c:pt idx="83">
                  <c:v>08.05.2020</c:v>
                </c:pt>
                <c:pt idx="84">
                  <c:v>09.05.2020</c:v>
                </c:pt>
                <c:pt idx="85">
                  <c:v>10.05.2020</c:v>
                </c:pt>
                <c:pt idx="86">
                  <c:v>11.05.2020</c:v>
                </c:pt>
                <c:pt idx="87">
                  <c:v>12.05.2020</c:v>
                </c:pt>
                <c:pt idx="88">
                  <c:v>13.05.2020</c:v>
                </c:pt>
                <c:pt idx="89">
                  <c:v>14.05.2020</c:v>
                </c:pt>
                <c:pt idx="90">
                  <c:v>15.05.2020</c:v>
                </c:pt>
                <c:pt idx="91">
                  <c:v>16.05.2020</c:v>
                </c:pt>
                <c:pt idx="92">
                  <c:v>17.05.2020</c:v>
                </c:pt>
                <c:pt idx="93">
                  <c:v>18.05.2020</c:v>
                </c:pt>
                <c:pt idx="94">
                  <c:v>19.05.2020</c:v>
                </c:pt>
                <c:pt idx="95">
                  <c:v>20.05.2020</c:v>
                </c:pt>
                <c:pt idx="96">
                  <c:v>21.05.2020</c:v>
                </c:pt>
                <c:pt idx="97">
                  <c:v>22.05.2020</c:v>
                </c:pt>
                <c:pt idx="98">
                  <c:v>23.05.2020</c:v>
                </c:pt>
                <c:pt idx="99">
                  <c:v>24.05.2020</c:v>
                </c:pt>
                <c:pt idx="100">
                  <c:v>25.05.2020</c:v>
                </c:pt>
                <c:pt idx="101">
                  <c:v>26.05.2020</c:v>
                </c:pt>
                <c:pt idx="102">
                  <c:v>27.05.2020</c:v>
                </c:pt>
                <c:pt idx="103">
                  <c:v>28.05.2020</c:v>
                </c:pt>
                <c:pt idx="104">
                  <c:v>29.05.2020</c:v>
                </c:pt>
                <c:pt idx="105">
                  <c:v>30.05.2020</c:v>
                </c:pt>
                <c:pt idx="106">
                  <c:v>31.05.2020</c:v>
                </c:pt>
                <c:pt idx="107">
                  <c:v>01.06.2020</c:v>
                </c:pt>
                <c:pt idx="108">
                  <c:v>02.06.2020</c:v>
                </c:pt>
                <c:pt idx="109">
                  <c:v>03.06.2020</c:v>
                </c:pt>
                <c:pt idx="110">
                  <c:v>04.06.2020</c:v>
                </c:pt>
                <c:pt idx="111">
                  <c:v>05.06.2020</c:v>
                </c:pt>
                <c:pt idx="112">
                  <c:v>06.06.2020</c:v>
                </c:pt>
                <c:pt idx="113">
                  <c:v>07.06.2020</c:v>
                </c:pt>
                <c:pt idx="114">
                  <c:v>08.06.2020</c:v>
                </c:pt>
                <c:pt idx="115">
                  <c:v>09.06.2020</c:v>
                </c:pt>
                <c:pt idx="116">
                  <c:v>10.06.2020</c:v>
                </c:pt>
                <c:pt idx="117">
                  <c:v>11.06.2020</c:v>
                </c:pt>
                <c:pt idx="118">
                  <c:v>12.06.2020</c:v>
                </c:pt>
                <c:pt idx="119">
                  <c:v>13.06.2020</c:v>
                </c:pt>
                <c:pt idx="120">
                  <c:v>14.06.2020</c:v>
                </c:pt>
                <c:pt idx="121">
                  <c:v>15.06.2020</c:v>
                </c:pt>
                <c:pt idx="122">
                  <c:v>16.06.2020</c:v>
                </c:pt>
                <c:pt idx="123">
                  <c:v>17.06.2020</c:v>
                </c:pt>
                <c:pt idx="124">
                  <c:v>18.06.2020</c:v>
                </c:pt>
                <c:pt idx="125">
                  <c:v>19.06.2020</c:v>
                </c:pt>
                <c:pt idx="126">
                  <c:v>20.06.2020</c:v>
                </c:pt>
                <c:pt idx="127">
                  <c:v>21.06.2020</c:v>
                </c:pt>
                <c:pt idx="128">
                  <c:v>22.06.2020</c:v>
                </c:pt>
                <c:pt idx="129">
                  <c:v>23.06.2020</c:v>
                </c:pt>
                <c:pt idx="130">
                  <c:v>24.06.2020</c:v>
                </c:pt>
                <c:pt idx="131">
                  <c:v>25.06.2020</c:v>
                </c:pt>
                <c:pt idx="132">
                  <c:v>26.06.2020</c:v>
                </c:pt>
                <c:pt idx="133">
                  <c:v>27.06.2020</c:v>
                </c:pt>
                <c:pt idx="134">
                  <c:v>28.06.2020</c:v>
                </c:pt>
                <c:pt idx="135">
                  <c:v>29.06.2020</c:v>
                </c:pt>
                <c:pt idx="136">
                  <c:v>30.06.2020</c:v>
                </c:pt>
                <c:pt idx="137">
                  <c:v>01.07.2020</c:v>
                </c:pt>
                <c:pt idx="138">
                  <c:v>02.07.2020</c:v>
                </c:pt>
                <c:pt idx="139">
                  <c:v>03.07.2020</c:v>
                </c:pt>
                <c:pt idx="140">
                  <c:v>04.07.2020</c:v>
                </c:pt>
                <c:pt idx="141">
                  <c:v>05.07.2020</c:v>
                </c:pt>
                <c:pt idx="142">
                  <c:v>06.07.2020</c:v>
                </c:pt>
                <c:pt idx="143">
                  <c:v>07.07.2020</c:v>
                </c:pt>
                <c:pt idx="144">
                  <c:v>08.07.2020</c:v>
                </c:pt>
                <c:pt idx="145">
                  <c:v>09.07.2020</c:v>
                </c:pt>
                <c:pt idx="146">
                  <c:v>10.07.2020</c:v>
                </c:pt>
                <c:pt idx="147">
                  <c:v>11.07.2020</c:v>
                </c:pt>
                <c:pt idx="148">
                  <c:v>12.07.2020</c:v>
                </c:pt>
                <c:pt idx="149">
                  <c:v>13.07.2020</c:v>
                </c:pt>
                <c:pt idx="150">
                  <c:v>14.07.2020</c:v>
                </c:pt>
                <c:pt idx="151">
                  <c:v>15.07.2020</c:v>
                </c:pt>
                <c:pt idx="152">
                  <c:v>16.07.2020</c:v>
                </c:pt>
                <c:pt idx="153">
                  <c:v>17.07.2020</c:v>
                </c:pt>
                <c:pt idx="154">
                  <c:v>18.07.2020</c:v>
                </c:pt>
                <c:pt idx="155">
                  <c:v>19.07.2020</c:v>
                </c:pt>
                <c:pt idx="156">
                  <c:v>20.07.2020</c:v>
                </c:pt>
                <c:pt idx="157">
                  <c:v>21.07.2020</c:v>
                </c:pt>
                <c:pt idx="158">
                  <c:v>22.07.2020</c:v>
                </c:pt>
                <c:pt idx="159">
                  <c:v>23.07.2020</c:v>
                </c:pt>
                <c:pt idx="160">
                  <c:v>24.07.2020</c:v>
                </c:pt>
                <c:pt idx="161">
                  <c:v>25.07.2020</c:v>
                </c:pt>
                <c:pt idx="162">
                  <c:v>26.07.2020</c:v>
                </c:pt>
                <c:pt idx="163">
                  <c:v>27.07.2020</c:v>
                </c:pt>
                <c:pt idx="164">
                  <c:v>28.07.2020</c:v>
                </c:pt>
                <c:pt idx="165">
                  <c:v>29.07.2020</c:v>
                </c:pt>
                <c:pt idx="166">
                  <c:v>30.07.2020</c:v>
                </c:pt>
                <c:pt idx="167">
                  <c:v>31.07.2020</c:v>
                </c:pt>
                <c:pt idx="168">
                  <c:v>01.08.2020</c:v>
                </c:pt>
                <c:pt idx="169">
                  <c:v>02.08.2020</c:v>
                </c:pt>
                <c:pt idx="170">
                  <c:v>03.08.2020</c:v>
                </c:pt>
                <c:pt idx="171">
                  <c:v>04.08.2020</c:v>
                </c:pt>
                <c:pt idx="172">
                  <c:v>05.08.2020</c:v>
                </c:pt>
                <c:pt idx="173">
                  <c:v>06.08.2020</c:v>
                </c:pt>
                <c:pt idx="174">
                  <c:v>07.08.2020</c:v>
                </c:pt>
                <c:pt idx="175">
                  <c:v>08.08.2020</c:v>
                </c:pt>
                <c:pt idx="176">
                  <c:v>09.08.2020</c:v>
                </c:pt>
                <c:pt idx="177">
                  <c:v>10.08.2020</c:v>
                </c:pt>
                <c:pt idx="178">
                  <c:v>11.08.2020</c:v>
                </c:pt>
                <c:pt idx="179">
                  <c:v>12.08.2020</c:v>
                </c:pt>
                <c:pt idx="180">
                  <c:v>13.08.2020</c:v>
                </c:pt>
                <c:pt idx="181">
                  <c:v>14.08.2020</c:v>
                </c:pt>
                <c:pt idx="182">
                  <c:v>15.08.2020</c:v>
                </c:pt>
                <c:pt idx="183">
                  <c:v>16.08.2020</c:v>
                </c:pt>
                <c:pt idx="184">
                  <c:v>17.08.2020</c:v>
                </c:pt>
              </c:strCache>
            </c:strRef>
          </c:cat>
          <c:val>
            <c:numRef>
              <c:f>Meldedatum_BL!$D$5:$D$190</c:f>
              <c:numCache>
                <c:formatCode>General</c:formatCode>
                <c:ptCount val="185"/>
                <c:pt idx="17">
                  <c:v>6</c:v>
                </c:pt>
                <c:pt idx="18">
                  <c:v>3</c:v>
                </c:pt>
                <c:pt idx="19">
                  <c:v>10</c:v>
                </c:pt>
                <c:pt idx="20">
                  <c:v>5</c:v>
                </c:pt>
                <c:pt idx="21">
                  <c:v>1</c:v>
                </c:pt>
                <c:pt idx="22">
                  <c:v>11</c:v>
                </c:pt>
                <c:pt idx="23">
                  <c:v>22</c:v>
                </c:pt>
                <c:pt idx="24">
                  <c:v>34</c:v>
                </c:pt>
                <c:pt idx="25">
                  <c:v>42</c:v>
                </c:pt>
                <c:pt idx="26">
                  <c:v>47</c:v>
                </c:pt>
                <c:pt idx="27">
                  <c:v>59</c:v>
                </c:pt>
                <c:pt idx="28">
                  <c:v>29</c:v>
                </c:pt>
                <c:pt idx="29">
                  <c:v>26</c:v>
                </c:pt>
                <c:pt idx="30">
                  <c:v>63</c:v>
                </c:pt>
                <c:pt idx="31">
                  <c:v>93</c:v>
                </c:pt>
                <c:pt idx="32">
                  <c:v>146</c:v>
                </c:pt>
                <c:pt idx="33">
                  <c:v>180</c:v>
                </c:pt>
                <c:pt idx="34">
                  <c:v>170</c:v>
                </c:pt>
                <c:pt idx="35">
                  <c:v>128</c:v>
                </c:pt>
                <c:pt idx="36">
                  <c:v>68</c:v>
                </c:pt>
                <c:pt idx="37">
                  <c:v>159</c:v>
                </c:pt>
                <c:pt idx="38">
                  <c:v>199</c:v>
                </c:pt>
                <c:pt idx="39">
                  <c:v>245</c:v>
                </c:pt>
                <c:pt idx="40">
                  <c:v>286</c:v>
                </c:pt>
                <c:pt idx="41">
                  <c:v>205</c:v>
                </c:pt>
                <c:pt idx="42">
                  <c:v>197</c:v>
                </c:pt>
                <c:pt idx="43">
                  <c:v>87</c:v>
                </c:pt>
                <c:pt idx="44">
                  <c:v>167</c:v>
                </c:pt>
                <c:pt idx="45">
                  <c:v>213</c:v>
                </c:pt>
                <c:pt idx="46">
                  <c:v>187</c:v>
                </c:pt>
                <c:pt idx="47">
                  <c:v>237</c:v>
                </c:pt>
                <c:pt idx="48">
                  <c:v>239</c:v>
                </c:pt>
                <c:pt idx="49">
                  <c:v>108</c:v>
                </c:pt>
                <c:pt idx="50">
                  <c:v>78</c:v>
                </c:pt>
                <c:pt idx="51">
                  <c:v>144</c:v>
                </c:pt>
                <c:pt idx="52">
                  <c:v>202</c:v>
                </c:pt>
                <c:pt idx="53">
                  <c:v>178</c:v>
                </c:pt>
                <c:pt idx="54">
                  <c:v>176</c:v>
                </c:pt>
                <c:pt idx="55">
                  <c:v>82</c:v>
                </c:pt>
                <c:pt idx="56">
                  <c:v>87</c:v>
                </c:pt>
                <c:pt idx="57">
                  <c:v>54</c:v>
                </c:pt>
                <c:pt idx="58">
                  <c:v>59</c:v>
                </c:pt>
                <c:pt idx="59">
                  <c:v>74</c:v>
                </c:pt>
                <c:pt idx="60">
                  <c:v>113</c:v>
                </c:pt>
                <c:pt idx="61">
                  <c:v>94</c:v>
                </c:pt>
                <c:pt idx="62">
                  <c:v>120</c:v>
                </c:pt>
                <c:pt idx="63">
                  <c:v>82</c:v>
                </c:pt>
                <c:pt idx="64">
                  <c:v>33</c:v>
                </c:pt>
                <c:pt idx="65">
                  <c:v>45</c:v>
                </c:pt>
                <c:pt idx="66">
                  <c:v>76</c:v>
                </c:pt>
                <c:pt idx="67">
                  <c:v>81</c:v>
                </c:pt>
                <c:pt idx="68">
                  <c:v>86</c:v>
                </c:pt>
                <c:pt idx="69">
                  <c:v>73</c:v>
                </c:pt>
                <c:pt idx="70">
                  <c:v>54</c:v>
                </c:pt>
                <c:pt idx="71">
                  <c:v>21</c:v>
                </c:pt>
                <c:pt idx="72">
                  <c:v>56</c:v>
                </c:pt>
                <c:pt idx="73">
                  <c:v>79</c:v>
                </c:pt>
                <c:pt idx="74">
                  <c:v>68</c:v>
                </c:pt>
                <c:pt idx="75">
                  <c:v>57</c:v>
                </c:pt>
                <c:pt idx="76">
                  <c:v>25</c:v>
                </c:pt>
                <c:pt idx="77">
                  <c:v>31</c:v>
                </c:pt>
                <c:pt idx="78">
                  <c:v>32</c:v>
                </c:pt>
                <c:pt idx="79">
                  <c:v>52</c:v>
                </c:pt>
                <c:pt idx="80">
                  <c:v>53</c:v>
                </c:pt>
                <c:pt idx="81">
                  <c:v>58</c:v>
                </c:pt>
                <c:pt idx="82">
                  <c:v>58</c:v>
                </c:pt>
                <c:pt idx="83">
                  <c:v>4</c:v>
                </c:pt>
                <c:pt idx="84">
                  <c:v>17</c:v>
                </c:pt>
                <c:pt idx="85">
                  <c:v>8</c:v>
                </c:pt>
                <c:pt idx="86">
                  <c:v>16</c:v>
                </c:pt>
                <c:pt idx="87">
                  <c:v>37</c:v>
                </c:pt>
                <c:pt idx="88">
                  <c:v>58</c:v>
                </c:pt>
                <c:pt idx="89">
                  <c:v>45</c:v>
                </c:pt>
                <c:pt idx="90">
                  <c:v>16</c:v>
                </c:pt>
                <c:pt idx="91">
                  <c:v>16</c:v>
                </c:pt>
                <c:pt idx="92">
                  <c:v>8</c:v>
                </c:pt>
                <c:pt idx="93">
                  <c:v>33</c:v>
                </c:pt>
                <c:pt idx="94">
                  <c:v>46</c:v>
                </c:pt>
                <c:pt idx="95">
                  <c:v>48</c:v>
                </c:pt>
                <c:pt idx="96">
                  <c:v>10</c:v>
                </c:pt>
                <c:pt idx="97">
                  <c:v>36</c:v>
                </c:pt>
                <c:pt idx="98">
                  <c:v>8</c:v>
                </c:pt>
                <c:pt idx="99">
                  <c:v>3</c:v>
                </c:pt>
                <c:pt idx="100">
                  <c:v>22</c:v>
                </c:pt>
                <c:pt idx="101">
                  <c:v>22</c:v>
                </c:pt>
                <c:pt idx="102">
                  <c:v>42</c:v>
                </c:pt>
                <c:pt idx="103">
                  <c:v>25</c:v>
                </c:pt>
                <c:pt idx="104">
                  <c:v>30</c:v>
                </c:pt>
                <c:pt idx="105">
                  <c:v>23</c:v>
                </c:pt>
                <c:pt idx="106">
                  <c:v>27</c:v>
                </c:pt>
                <c:pt idx="107">
                  <c:v>2</c:v>
                </c:pt>
                <c:pt idx="108">
                  <c:v>41</c:v>
                </c:pt>
                <c:pt idx="109">
                  <c:v>55</c:v>
                </c:pt>
                <c:pt idx="110">
                  <c:v>32</c:v>
                </c:pt>
                <c:pt idx="111">
                  <c:v>35</c:v>
                </c:pt>
                <c:pt idx="112">
                  <c:v>16</c:v>
                </c:pt>
                <c:pt idx="113">
                  <c:v>8</c:v>
                </c:pt>
                <c:pt idx="114">
                  <c:v>29</c:v>
                </c:pt>
                <c:pt idx="115">
                  <c:v>56</c:v>
                </c:pt>
                <c:pt idx="116">
                  <c:v>80</c:v>
                </c:pt>
                <c:pt idx="117">
                  <c:v>50</c:v>
                </c:pt>
                <c:pt idx="118">
                  <c:v>42</c:v>
                </c:pt>
                <c:pt idx="119">
                  <c:v>67</c:v>
                </c:pt>
                <c:pt idx="120">
                  <c:v>12</c:v>
                </c:pt>
                <c:pt idx="121">
                  <c:v>31</c:v>
                </c:pt>
                <c:pt idx="122">
                  <c:v>75</c:v>
                </c:pt>
                <c:pt idx="123">
                  <c:v>85</c:v>
                </c:pt>
                <c:pt idx="124">
                  <c:v>128</c:v>
                </c:pt>
                <c:pt idx="125">
                  <c:v>137</c:v>
                </c:pt>
                <c:pt idx="126">
                  <c:v>34</c:v>
                </c:pt>
                <c:pt idx="127">
                  <c:v>20</c:v>
                </c:pt>
                <c:pt idx="128">
                  <c:v>63</c:v>
                </c:pt>
                <c:pt idx="129">
                  <c:v>69</c:v>
                </c:pt>
                <c:pt idx="130">
                  <c:v>57</c:v>
                </c:pt>
                <c:pt idx="131">
                  <c:v>61</c:v>
                </c:pt>
                <c:pt idx="132">
                  <c:v>43</c:v>
                </c:pt>
                <c:pt idx="133">
                  <c:v>17</c:v>
                </c:pt>
                <c:pt idx="134">
                  <c:v>2</c:v>
                </c:pt>
                <c:pt idx="135">
                  <c:v>53</c:v>
                </c:pt>
                <c:pt idx="136">
                  <c:v>35</c:v>
                </c:pt>
                <c:pt idx="137">
                  <c:v>46</c:v>
                </c:pt>
                <c:pt idx="138">
                  <c:v>57</c:v>
                </c:pt>
                <c:pt idx="139">
                  <c:v>41</c:v>
                </c:pt>
                <c:pt idx="140">
                  <c:v>31</c:v>
                </c:pt>
                <c:pt idx="141">
                  <c:v>2</c:v>
                </c:pt>
                <c:pt idx="142">
                  <c:v>33</c:v>
                </c:pt>
                <c:pt idx="143">
                  <c:v>37</c:v>
                </c:pt>
                <c:pt idx="144">
                  <c:v>46</c:v>
                </c:pt>
                <c:pt idx="145">
                  <c:v>33</c:v>
                </c:pt>
                <c:pt idx="146">
                  <c:v>33</c:v>
                </c:pt>
                <c:pt idx="147">
                  <c:v>4</c:v>
                </c:pt>
                <c:pt idx="148">
                  <c:v>1</c:v>
                </c:pt>
                <c:pt idx="149">
                  <c:v>27</c:v>
                </c:pt>
                <c:pt idx="150">
                  <c:v>25</c:v>
                </c:pt>
                <c:pt idx="151">
                  <c:v>24</c:v>
                </c:pt>
                <c:pt idx="152">
                  <c:v>17</c:v>
                </c:pt>
                <c:pt idx="153">
                  <c:v>21</c:v>
                </c:pt>
                <c:pt idx="154">
                  <c:v>19</c:v>
                </c:pt>
                <c:pt idx="156">
                  <c:v>31</c:v>
                </c:pt>
                <c:pt idx="157">
                  <c:v>33</c:v>
                </c:pt>
                <c:pt idx="158">
                  <c:v>27</c:v>
                </c:pt>
                <c:pt idx="159">
                  <c:v>47</c:v>
                </c:pt>
                <c:pt idx="160">
                  <c:v>61</c:v>
                </c:pt>
                <c:pt idx="161">
                  <c:v>19</c:v>
                </c:pt>
                <c:pt idx="162">
                  <c:v>3</c:v>
                </c:pt>
                <c:pt idx="163">
                  <c:v>41</c:v>
                </c:pt>
                <c:pt idx="164">
                  <c:v>64</c:v>
                </c:pt>
                <c:pt idx="165">
                  <c:v>68</c:v>
                </c:pt>
                <c:pt idx="166">
                  <c:v>50</c:v>
                </c:pt>
                <c:pt idx="167">
                  <c:v>76</c:v>
                </c:pt>
                <c:pt idx="168">
                  <c:v>33</c:v>
                </c:pt>
                <c:pt idx="170">
                  <c:v>48</c:v>
                </c:pt>
                <c:pt idx="171">
                  <c:v>57</c:v>
                </c:pt>
                <c:pt idx="172">
                  <c:v>67</c:v>
                </c:pt>
                <c:pt idx="173">
                  <c:v>84</c:v>
                </c:pt>
                <c:pt idx="174">
                  <c:v>101</c:v>
                </c:pt>
                <c:pt idx="175">
                  <c:v>20</c:v>
                </c:pt>
                <c:pt idx="176">
                  <c:v>6</c:v>
                </c:pt>
                <c:pt idx="177">
                  <c:v>95</c:v>
                </c:pt>
                <c:pt idx="178">
                  <c:v>103</c:v>
                </c:pt>
                <c:pt idx="179">
                  <c:v>145</c:v>
                </c:pt>
                <c:pt idx="180">
                  <c:v>89</c:v>
                </c:pt>
                <c:pt idx="181">
                  <c:v>71</c:v>
                </c:pt>
                <c:pt idx="182">
                  <c:v>30</c:v>
                </c:pt>
                <c:pt idx="183">
                  <c:v>3</c:v>
                </c:pt>
                <c:pt idx="184">
                  <c:v>62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Meldedatum_BL!$E$3:$E$4</c:f>
              <c:strCache>
                <c:ptCount val="1"/>
                <c:pt idx="0">
                  <c:v>Brandenburg</c:v>
                </c:pt>
              </c:strCache>
            </c:strRef>
          </c:tx>
          <c:marker>
            <c:symbol val="none"/>
          </c:marker>
          <c:cat>
            <c:strRef>
              <c:f>Meldedatum_BL!$A$5:$A$190</c:f>
              <c:strCache>
                <c:ptCount val="185"/>
                <c:pt idx="0">
                  <c:v>28.01.2020</c:v>
                </c:pt>
                <c:pt idx="1">
                  <c:v>29.01.2020</c:v>
                </c:pt>
                <c:pt idx="2">
                  <c:v>31.01.2020</c:v>
                </c:pt>
                <c:pt idx="3">
                  <c:v>03.02.2020</c:v>
                </c:pt>
                <c:pt idx="4">
                  <c:v>04.02.2020</c:v>
                </c:pt>
                <c:pt idx="5">
                  <c:v>06.02.2020</c:v>
                </c:pt>
                <c:pt idx="6">
                  <c:v>07.02.2020</c:v>
                </c:pt>
                <c:pt idx="7">
                  <c:v>11.02.2020</c:v>
                </c:pt>
                <c:pt idx="8">
                  <c:v>12.02.2020</c:v>
                </c:pt>
                <c:pt idx="9">
                  <c:v>24.02.2020</c:v>
                </c:pt>
                <c:pt idx="10">
                  <c:v>25.02.2020</c:v>
                </c:pt>
                <c:pt idx="11">
                  <c:v>26.02.2020</c:v>
                </c:pt>
                <c:pt idx="12">
                  <c:v>27.02.2020</c:v>
                </c:pt>
                <c:pt idx="13">
                  <c:v>28.02.2020</c:v>
                </c:pt>
                <c:pt idx="14">
                  <c:v>29.02.2020</c:v>
                </c:pt>
                <c:pt idx="15">
                  <c:v>01.03.2020</c:v>
                </c:pt>
                <c:pt idx="16">
                  <c:v>02.03.2020</c:v>
                </c:pt>
                <c:pt idx="17">
                  <c:v>03.03.2020</c:v>
                </c:pt>
                <c:pt idx="18">
                  <c:v>04.03.2020</c:v>
                </c:pt>
                <c:pt idx="19">
                  <c:v>05.03.2020</c:v>
                </c:pt>
                <c:pt idx="20">
                  <c:v>06.03.2020</c:v>
                </c:pt>
                <c:pt idx="21">
                  <c:v>07.03.2020</c:v>
                </c:pt>
                <c:pt idx="22">
                  <c:v>08.03.2020</c:v>
                </c:pt>
                <c:pt idx="23">
                  <c:v>09.03.2020</c:v>
                </c:pt>
                <c:pt idx="24">
                  <c:v>10.03.2020</c:v>
                </c:pt>
                <c:pt idx="25">
                  <c:v>11.03.2020</c:v>
                </c:pt>
                <c:pt idx="26">
                  <c:v>12.03.2020</c:v>
                </c:pt>
                <c:pt idx="27">
                  <c:v>13.03.2020</c:v>
                </c:pt>
                <c:pt idx="28">
                  <c:v>14.03.2020</c:v>
                </c:pt>
                <c:pt idx="29">
                  <c:v>15.03.2020</c:v>
                </c:pt>
                <c:pt idx="30">
                  <c:v>16.03.2020</c:v>
                </c:pt>
                <c:pt idx="31">
                  <c:v>17.03.2020</c:v>
                </c:pt>
                <c:pt idx="32">
                  <c:v>18.03.2020</c:v>
                </c:pt>
                <c:pt idx="33">
                  <c:v>19.03.2020</c:v>
                </c:pt>
                <c:pt idx="34">
                  <c:v>20.03.2020</c:v>
                </c:pt>
                <c:pt idx="35">
                  <c:v>21.03.2020</c:v>
                </c:pt>
                <c:pt idx="36">
                  <c:v>22.03.2020</c:v>
                </c:pt>
                <c:pt idx="37">
                  <c:v>23.03.2020</c:v>
                </c:pt>
                <c:pt idx="38">
                  <c:v>24.03.2020</c:v>
                </c:pt>
                <c:pt idx="39">
                  <c:v>25.03.2020</c:v>
                </c:pt>
                <c:pt idx="40">
                  <c:v>26.03.2020</c:v>
                </c:pt>
                <c:pt idx="41">
                  <c:v>27.03.2020</c:v>
                </c:pt>
                <c:pt idx="42">
                  <c:v>28.03.2020</c:v>
                </c:pt>
                <c:pt idx="43">
                  <c:v>29.03.2020</c:v>
                </c:pt>
                <c:pt idx="44">
                  <c:v>30.03.2020</c:v>
                </c:pt>
                <c:pt idx="45">
                  <c:v>31.03.2020</c:v>
                </c:pt>
                <c:pt idx="46">
                  <c:v>01.04.2020</c:v>
                </c:pt>
                <c:pt idx="47">
                  <c:v>02.04.2020</c:v>
                </c:pt>
                <c:pt idx="48">
                  <c:v>03.04.2020</c:v>
                </c:pt>
                <c:pt idx="49">
                  <c:v>04.04.2020</c:v>
                </c:pt>
                <c:pt idx="50">
                  <c:v>05.04.2020</c:v>
                </c:pt>
                <c:pt idx="51">
                  <c:v>06.04.2020</c:v>
                </c:pt>
                <c:pt idx="52">
                  <c:v>07.04.2020</c:v>
                </c:pt>
                <c:pt idx="53">
                  <c:v>08.04.2020</c:v>
                </c:pt>
                <c:pt idx="54">
                  <c:v>09.04.2020</c:v>
                </c:pt>
                <c:pt idx="55">
                  <c:v>10.04.2020</c:v>
                </c:pt>
                <c:pt idx="56">
                  <c:v>11.04.2020</c:v>
                </c:pt>
                <c:pt idx="57">
                  <c:v>12.04.2020</c:v>
                </c:pt>
                <c:pt idx="58">
                  <c:v>13.04.2020</c:v>
                </c:pt>
                <c:pt idx="59">
                  <c:v>14.04.2020</c:v>
                </c:pt>
                <c:pt idx="60">
                  <c:v>15.04.2020</c:v>
                </c:pt>
                <c:pt idx="61">
                  <c:v>16.04.2020</c:v>
                </c:pt>
                <c:pt idx="62">
                  <c:v>17.04.2020</c:v>
                </c:pt>
                <c:pt idx="63">
                  <c:v>18.04.2020</c:v>
                </c:pt>
                <c:pt idx="64">
                  <c:v>19.04.2020</c:v>
                </c:pt>
                <c:pt idx="65">
                  <c:v>20.04.2020</c:v>
                </c:pt>
                <c:pt idx="66">
                  <c:v>21.04.2020</c:v>
                </c:pt>
                <c:pt idx="67">
                  <c:v>22.04.2020</c:v>
                </c:pt>
                <c:pt idx="68">
                  <c:v>23.04.2020</c:v>
                </c:pt>
                <c:pt idx="69">
                  <c:v>24.04.2020</c:v>
                </c:pt>
                <c:pt idx="70">
                  <c:v>25.04.2020</c:v>
                </c:pt>
                <c:pt idx="71">
                  <c:v>26.04.2020</c:v>
                </c:pt>
                <c:pt idx="72">
                  <c:v>27.04.2020</c:v>
                </c:pt>
                <c:pt idx="73">
                  <c:v>28.04.2020</c:v>
                </c:pt>
                <c:pt idx="74">
                  <c:v>29.04.2020</c:v>
                </c:pt>
                <c:pt idx="75">
                  <c:v>30.04.2020</c:v>
                </c:pt>
                <c:pt idx="76">
                  <c:v>01.05.2020</c:v>
                </c:pt>
                <c:pt idx="77">
                  <c:v>02.05.2020</c:v>
                </c:pt>
                <c:pt idx="78">
                  <c:v>03.05.2020</c:v>
                </c:pt>
                <c:pt idx="79">
                  <c:v>04.05.2020</c:v>
                </c:pt>
                <c:pt idx="80">
                  <c:v>05.05.2020</c:v>
                </c:pt>
                <c:pt idx="81">
                  <c:v>06.05.2020</c:v>
                </c:pt>
                <c:pt idx="82">
                  <c:v>07.05.2020</c:v>
                </c:pt>
                <c:pt idx="83">
                  <c:v>08.05.2020</c:v>
                </c:pt>
                <c:pt idx="84">
                  <c:v>09.05.2020</c:v>
                </c:pt>
                <c:pt idx="85">
                  <c:v>10.05.2020</c:v>
                </c:pt>
                <c:pt idx="86">
                  <c:v>11.05.2020</c:v>
                </c:pt>
                <c:pt idx="87">
                  <c:v>12.05.2020</c:v>
                </c:pt>
                <c:pt idx="88">
                  <c:v>13.05.2020</c:v>
                </c:pt>
                <c:pt idx="89">
                  <c:v>14.05.2020</c:v>
                </c:pt>
                <c:pt idx="90">
                  <c:v>15.05.2020</c:v>
                </c:pt>
                <c:pt idx="91">
                  <c:v>16.05.2020</c:v>
                </c:pt>
                <c:pt idx="92">
                  <c:v>17.05.2020</c:v>
                </c:pt>
                <c:pt idx="93">
                  <c:v>18.05.2020</c:v>
                </c:pt>
                <c:pt idx="94">
                  <c:v>19.05.2020</c:v>
                </c:pt>
                <c:pt idx="95">
                  <c:v>20.05.2020</c:v>
                </c:pt>
                <c:pt idx="96">
                  <c:v>21.05.2020</c:v>
                </c:pt>
                <c:pt idx="97">
                  <c:v>22.05.2020</c:v>
                </c:pt>
                <c:pt idx="98">
                  <c:v>23.05.2020</c:v>
                </c:pt>
                <c:pt idx="99">
                  <c:v>24.05.2020</c:v>
                </c:pt>
                <c:pt idx="100">
                  <c:v>25.05.2020</c:v>
                </c:pt>
                <c:pt idx="101">
                  <c:v>26.05.2020</c:v>
                </c:pt>
                <c:pt idx="102">
                  <c:v>27.05.2020</c:v>
                </c:pt>
                <c:pt idx="103">
                  <c:v>28.05.2020</c:v>
                </c:pt>
                <c:pt idx="104">
                  <c:v>29.05.2020</c:v>
                </c:pt>
                <c:pt idx="105">
                  <c:v>30.05.2020</c:v>
                </c:pt>
                <c:pt idx="106">
                  <c:v>31.05.2020</c:v>
                </c:pt>
                <c:pt idx="107">
                  <c:v>01.06.2020</c:v>
                </c:pt>
                <c:pt idx="108">
                  <c:v>02.06.2020</c:v>
                </c:pt>
                <c:pt idx="109">
                  <c:v>03.06.2020</c:v>
                </c:pt>
                <c:pt idx="110">
                  <c:v>04.06.2020</c:v>
                </c:pt>
                <c:pt idx="111">
                  <c:v>05.06.2020</c:v>
                </c:pt>
                <c:pt idx="112">
                  <c:v>06.06.2020</c:v>
                </c:pt>
                <c:pt idx="113">
                  <c:v>07.06.2020</c:v>
                </c:pt>
                <c:pt idx="114">
                  <c:v>08.06.2020</c:v>
                </c:pt>
                <c:pt idx="115">
                  <c:v>09.06.2020</c:v>
                </c:pt>
                <c:pt idx="116">
                  <c:v>10.06.2020</c:v>
                </c:pt>
                <c:pt idx="117">
                  <c:v>11.06.2020</c:v>
                </c:pt>
                <c:pt idx="118">
                  <c:v>12.06.2020</c:v>
                </c:pt>
                <c:pt idx="119">
                  <c:v>13.06.2020</c:v>
                </c:pt>
                <c:pt idx="120">
                  <c:v>14.06.2020</c:v>
                </c:pt>
                <c:pt idx="121">
                  <c:v>15.06.2020</c:v>
                </c:pt>
                <c:pt idx="122">
                  <c:v>16.06.2020</c:v>
                </c:pt>
                <c:pt idx="123">
                  <c:v>17.06.2020</c:v>
                </c:pt>
                <c:pt idx="124">
                  <c:v>18.06.2020</c:v>
                </c:pt>
                <c:pt idx="125">
                  <c:v>19.06.2020</c:v>
                </c:pt>
                <c:pt idx="126">
                  <c:v>20.06.2020</c:v>
                </c:pt>
                <c:pt idx="127">
                  <c:v>21.06.2020</c:v>
                </c:pt>
                <c:pt idx="128">
                  <c:v>22.06.2020</c:v>
                </c:pt>
                <c:pt idx="129">
                  <c:v>23.06.2020</c:v>
                </c:pt>
                <c:pt idx="130">
                  <c:v>24.06.2020</c:v>
                </c:pt>
                <c:pt idx="131">
                  <c:v>25.06.2020</c:v>
                </c:pt>
                <c:pt idx="132">
                  <c:v>26.06.2020</c:v>
                </c:pt>
                <c:pt idx="133">
                  <c:v>27.06.2020</c:v>
                </c:pt>
                <c:pt idx="134">
                  <c:v>28.06.2020</c:v>
                </c:pt>
                <c:pt idx="135">
                  <c:v>29.06.2020</c:v>
                </c:pt>
                <c:pt idx="136">
                  <c:v>30.06.2020</c:v>
                </c:pt>
                <c:pt idx="137">
                  <c:v>01.07.2020</c:v>
                </c:pt>
                <c:pt idx="138">
                  <c:v>02.07.2020</c:v>
                </c:pt>
                <c:pt idx="139">
                  <c:v>03.07.2020</c:v>
                </c:pt>
                <c:pt idx="140">
                  <c:v>04.07.2020</c:v>
                </c:pt>
                <c:pt idx="141">
                  <c:v>05.07.2020</c:v>
                </c:pt>
                <c:pt idx="142">
                  <c:v>06.07.2020</c:v>
                </c:pt>
                <c:pt idx="143">
                  <c:v>07.07.2020</c:v>
                </c:pt>
                <c:pt idx="144">
                  <c:v>08.07.2020</c:v>
                </c:pt>
                <c:pt idx="145">
                  <c:v>09.07.2020</c:v>
                </c:pt>
                <c:pt idx="146">
                  <c:v>10.07.2020</c:v>
                </c:pt>
                <c:pt idx="147">
                  <c:v>11.07.2020</c:v>
                </c:pt>
                <c:pt idx="148">
                  <c:v>12.07.2020</c:v>
                </c:pt>
                <c:pt idx="149">
                  <c:v>13.07.2020</c:v>
                </c:pt>
                <c:pt idx="150">
                  <c:v>14.07.2020</c:v>
                </c:pt>
                <c:pt idx="151">
                  <c:v>15.07.2020</c:v>
                </c:pt>
                <c:pt idx="152">
                  <c:v>16.07.2020</c:v>
                </c:pt>
                <c:pt idx="153">
                  <c:v>17.07.2020</c:v>
                </c:pt>
                <c:pt idx="154">
                  <c:v>18.07.2020</c:v>
                </c:pt>
                <c:pt idx="155">
                  <c:v>19.07.2020</c:v>
                </c:pt>
                <c:pt idx="156">
                  <c:v>20.07.2020</c:v>
                </c:pt>
                <c:pt idx="157">
                  <c:v>21.07.2020</c:v>
                </c:pt>
                <c:pt idx="158">
                  <c:v>22.07.2020</c:v>
                </c:pt>
                <c:pt idx="159">
                  <c:v>23.07.2020</c:v>
                </c:pt>
                <c:pt idx="160">
                  <c:v>24.07.2020</c:v>
                </c:pt>
                <c:pt idx="161">
                  <c:v>25.07.2020</c:v>
                </c:pt>
                <c:pt idx="162">
                  <c:v>26.07.2020</c:v>
                </c:pt>
                <c:pt idx="163">
                  <c:v>27.07.2020</c:v>
                </c:pt>
                <c:pt idx="164">
                  <c:v>28.07.2020</c:v>
                </c:pt>
                <c:pt idx="165">
                  <c:v>29.07.2020</c:v>
                </c:pt>
                <c:pt idx="166">
                  <c:v>30.07.2020</c:v>
                </c:pt>
                <c:pt idx="167">
                  <c:v>31.07.2020</c:v>
                </c:pt>
                <c:pt idx="168">
                  <c:v>01.08.2020</c:v>
                </c:pt>
                <c:pt idx="169">
                  <c:v>02.08.2020</c:v>
                </c:pt>
                <c:pt idx="170">
                  <c:v>03.08.2020</c:v>
                </c:pt>
                <c:pt idx="171">
                  <c:v>04.08.2020</c:v>
                </c:pt>
                <c:pt idx="172">
                  <c:v>05.08.2020</c:v>
                </c:pt>
                <c:pt idx="173">
                  <c:v>06.08.2020</c:v>
                </c:pt>
                <c:pt idx="174">
                  <c:v>07.08.2020</c:v>
                </c:pt>
                <c:pt idx="175">
                  <c:v>08.08.2020</c:v>
                </c:pt>
                <c:pt idx="176">
                  <c:v>09.08.2020</c:v>
                </c:pt>
                <c:pt idx="177">
                  <c:v>10.08.2020</c:v>
                </c:pt>
                <c:pt idx="178">
                  <c:v>11.08.2020</c:v>
                </c:pt>
                <c:pt idx="179">
                  <c:v>12.08.2020</c:v>
                </c:pt>
                <c:pt idx="180">
                  <c:v>13.08.2020</c:v>
                </c:pt>
                <c:pt idx="181">
                  <c:v>14.08.2020</c:v>
                </c:pt>
                <c:pt idx="182">
                  <c:v>15.08.2020</c:v>
                </c:pt>
                <c:pt idx="183">
                  <c:v>16.08.2020</c:v>
                </c:pt>
                <c:pt idx="184">
                  <c:v>17.08.2020</c:v>
                </c:pt>
              </c:strCache>
            </c:strRef>
          </c:cat>
          <c:val>
            <c:numRef>
              <c:f>Meldedatum_BL!$E$5:$E$190</c:f>
              <c:numCache>
                <c:formatCode>General</c:formatCode>
                <c:ptCount val="185"/>
                <c:pt idx="15">
                  <c:v>1</c:v>
                </c:pt>
                <c:pt idx="19">
                  <c:v>2</c:v>
                </c:pt>
                <c:pt idx="22">
                  <c:v>4</c:v>
                </c:pt>
                <c:pt idx="23">
                  <c:v>4</c:v>
                </c:pt>
                <c:pt idx="24">
                  <c:v>9</c:v>
                </c:pt>
                <c:pt idx="25">
                  <c:v>8</c:v>
                </c:pt>
                <c:pt idx="26">
                  <c:v>25</c:v>
                </c:pt>
                <c:pt idx="27">
                  <c:v>21</c:v>
                </c:pt>
                <c:pt idx="28">
                  <c:v>14</c:v>
                </c:pt>
                <c:pt idx="29">
                  <c:v>21</c:v>
                </c:pt>
                <c:pt idx="30">
                  <c:v>20</c:v>
                </c:pt>
                <c:pt idx="31">
                  <c:v>65</c:v>
                </c:pt>
                <c:pt idx="32">
                  <c:v>46</c:v>
                </c:pt>
                <c:pt idx="33">
                  <c:v>56</c:v>
                </c:pt>
                <c:pt idx="34">
                  <c:v>63</c:v>
                </c:pt>
                <c:pt idx="35">
                  <c:v>24</c:v>
                </c:pt>
                <c:pt idx="36">
                  <c:v>21</c:v>
                </c:pt>
                <c:pt idx="37">
                  <c:v>51</c:v>
                </c:pt>
                <c:pt idx="38">
                  <c:v>56</c:v>
                </c:pt>
                <c:pt idx="39">
                  <c:v>97</c:v>
                </c:pt>
                <c:pt idx="40">
                  <c:v>73</c:v>
                </c:pt>
                <c:pt idx="41">
                  <c:v>79</c:v>
                </c:pt>
                <c:pt idx="42">
                  <c:v>44</c:v>
                </c:pt>
                <c:pt idx="43">
                  <c:v>27</c:v>
                </c:pt>
                <c:pt idx="44">
                  <c:v>95</c:v>
                </c:pt>
                <c:pt idx="45">
                  <c:v>129</c:v>
                </c:pt>
                <c:pt idx="46">
                  <c:v>70</c:v>
                </c:pt>
                <c:pt idx="47">
                  <c:v>116</c:v>
                </c:pt>
                <c:pt idx="48">
                  <c:v>136</c:v>
                </c:pt>
                <c:pt idx="49">
                  <c:v>40</c:v>
                </c:pt>
                <c:pt idx="50">
                  <c:v>25</c:v>
                </c:pt>
                <c:pt idx="51">
                  <c:v>75</c:v>
                </c:pt>
                <c:pt idx="52">
                  <c:v>106</c:v>
                </c:pt>
                <c:pt idx="53">
                  <c:v>118</c:v>
                </c:pt>
                <c:pt idx="54">
                  <c:v>115</c:v>
                </c:pt>
                <c:pt idx="55">
                  <c:v>75</c:v>
                </c:pt>
                <c:pt idx="56">
                  <c:v>49</c:v>
                </c:pt>
                <c:pt idx="57">
                  <c:v>44</c:v>
                </c:pt>
                <c:pt idx="58">
                  <c:v>12</c:v>
                </c:pt>
                <c:pt idx="59">
                  <c:v>54</c:v>
                </c:pt>
                <c:pt idx="60">
                  <c:v>66</c:v>
                </c:pt>
                <c:pt idx="61">
                  <c:v>62</c:v>
                </c:pt>
                <c:pt idx="62">
                  <c:v>110</c:v>
                </c:pt>
                <c:pt idx="63">
                  <c:v>61</c:v>
                </c:pt>
                <c:pt idx="64">
                  <c:v>29</c:v>
                </c:pt>
                <c:pt idx="65">
                  <c:v>57</c:v>
                </c:pt>
                <c:pt idx="66">
                  <c:v>66</c:v>
                </c:pt>
                <c:pt idx="67">
                  <c:v>51</c:v>
                </c:pt>
                <c:pt idx="68">
                  <c:v>40</c:v>
                </c:pt>
                <c:pt idx="69">
                  <c:v>84</c:v>
                </c:pt>
                <c:pt idx="70">
                  <c:v>24</c:v>
                </c:pt>
                <c:pt idx="71">
                  <c:v>7</c:v>
                </c:pt>
                <c:pt idx="72">
                  <c:v>38</c:v>
                </c:pt>
                <c:pt idx="73">
                  <c:v>67</c:v>
                </c:pt>
                <c:pt idx="74">
                  <c:v>37</c:v>
                </c:pt>
                <c:pt idx="75">
                  <c:v>35</c:v>
                </c:pt>
                <c:pt idx="76">
                  <c:v>33</c:v>
                </c:pt>
                <c:pt idx="77">
                  <c:v>15</c:v>
                </c:pt>
                <c:pt idx="78">
                  <c:v>6</c:v>
                </c:pt>
                <c:pt idx="79">
                  <c:v>19</c:v>
                </c:pt>
                <c:pt idx="80">
                  <c:v>44</c:v>
                </c:pt>
                <c:pt idx="81">
                  <c:v>26</c:v>
                </c:pt>
                <c:pt idx="82">
                  <c:v>12</c:v>
                </c:pt>
                <c:pt idx="83">
                  <c:v>17</c:v>
                </c:pt>
                <c:pt idx="84">
                  <c:v>5</c:v>
                </c:pt>
                <c:pt idx="85">
                  <c:v>3</c:v>
                </c:pt>
                <c:pt idx="86">
                  <c:v>9</c:v>
                </c:pt>
                <c:pt idx="87">
                  <c:v>6</c:v>
                </c:pt>
                <c:pt idx="88">
                  <c:v>10</c:v>
                </c:pt>
                <c:pt idx="89">
                  <c:v>16</c:v>
                </c:pt>
                <c:pt idx="90">
                  <c:v>7</c:v>
                </c:pt>
                <c:pt idx="91">
                  <c:v>13</c:v>
                </c:pt>
                <c:pt idx="92">
                  <c:v>1</c:v>
                </c:pt>
                <c:pt idx="93">
                  <c:v>6</c:v>
                </c:pt>
                <c:pt idx="94">
                  <c:v>4</c:v>
                </c:pt>
                <c:pt idx="95">
                  <c:v>13</c:v>
                </c:pt>
                <c:pt idx="96">
                  <c:v>3</c:v>
                </c:pt>
                <c:pt idx="97">
                  <c:v>5</c:v>
                </c:pt>
                <c:pt idx="98">
                  <c:v>5</c:v>
                </c:pt>
                <c:pt idx="99">
                  <c:v>1</c:v>
                </c:pt>
                <c:pt idx="100">
                  <c:v>7</c:v>
                </c:pt>
                <c:pt idx="101">
                  <c:v>5</c:v>
                </c:pt>
                <c:pt idx="102">
                  <c:v>6</c:v>
                </c:pt>
                <c:pt idx="103">
                  <c:v>6</c:v>
                </c:pt>
                <c:pt idx="104">
                  <c:v>3</c:v>
                </c:pt>
                <c:pt idx="105">
                  <c:v>5</c:v>
                </c:pt>
                <c:pt idx="106">
                  <c:v>1</c:v>
                </c:pt>
                <c:pt idx="108">
                  <c:v>4</c:v>
                </c:pt>
                <c:pt idx="109">
                  <c:v>5</c:v>
                </c:pt>
                <c:pt idx="110">
                  <c:v>3</c:v>
                </c:pt>
                <c:pt idx="111">
                  <c:v>4</c:v>
                </c:pt>
                <c:pt idx="112">
                  <c:v>1</c:v>
                </c:pt>
                <c:pt idx="114">
                  <c:v>2</c:v>
                </c:pt>
                <c:pt idx="115">
                  <c:v>6</c:v>
                </c:pt>
                <c:pt idx="116">
                  <c:v>5</c:v>
                </c:pt>
                <c:pt idx="117">
                  <c:v>5</c:v>
                </c:pt>
                <c:pt idx="118">
                  <c:v>8</c:v>
                </c:pt>
                <c:pt idx="119">
                  <c:v>5</c:v>
                </c:pt>
                <c:pt idx="120">
                  <c:v>1</c:v>
                </c:pt>
                <c:pt idx="121">
                  <c:v>11</c:v>
                </c:pt>
                <c:pt idx="122">
                  <c:v>12</c:v>
                </c:pt>
                <c:pt idx="123">
                  <c:v>7</c:v>
                </c:pt>
                <c:pt idx="124">
                  <c:v>13</c:v>
                </c:pt>
                <c:pt idx="125">
                  <c:v>16</c:v>
                </c:pt>
                <c:pt idx="126">
                  <c:v>14</c:v>
                </c:pt>
                <c:pt idx="128">
                  <c:v>4</c:v>
                </c:pt>
                <c:pt idx="129">
                  <c:v>13</c:v>
                </c:pt>
                <c:pt idx="130">
                  <c:v>10</c:v>
                </c:pt>
                <c:pt idx="131">
                  <c:v>3</c:v>
                </c:pt>
                <c:pt idx="132">
                  <c:v>6</c:v>
                </c:pt>
                <c:pt idx="133">
                  <c:v>1</c:v>
                </c:pt>
                <c:pt idx="134">
                  <c:v>2</c:v>
                </c:pt>
                <c:pt idx="135">
                  <c:v>5</c:v>
                </c:pt>
                <c:pt idx="136">
                  <c:v>4</c:v>
                </c:pt>
                <c:pt idx="137">
                  <c:v>9</c:v>
                </c:pt>
                <c:pt idx="138">
                  <c:v>8</c:v>
                </c:pt>
                <c:pt idx="139">
                  <c:v>10</c:v>
                </c:pt>
                <c:pt idx="140">
                  <c:v>6</c:v>
                </c:pt>
                <c:pt idx="142">
                  <c:v>5</c:v>
                </c:pt>
                <c:pt idx="143">
                  <c:v>2</c:v>
                </c:pt>
                <c:pt idx="145">
                  <c:v>5</c:v>
                </c:pt>
                <c:pt idx="146">
                  <c:v>3</c:v>
                </c:pt>
                <c:pt idx="147">
                  <c:v>4</c:v>
                </c:pt>
                <c:pt idx="148">
                  <c:v>1</c:v>
                </c:pt>
                <c:pt idx="149">
                  <c:v>2</c:v>
                </c:pt>
                <c:pt idx="150">
                  <c:v>6</c:v>
                </c:pt>
                <c:pt idx="151">
                  <c:v>4</c:v>
                </c:pt>
                <c:pt idx="152">
                  <c:v>2</c:v>
                </c:pt>
                <c:pt idx="153">
                  <c:v>5</c:v>
                </c:pt>
                <c:pt idx="154">
                  <c:v>7</c:v>
                </c:pt>
                <c:pt idx="156">
                  <c:v>27</c:v>
                </c:pt>
                <c:pt idx="157">
                  <c:v>14</c:v>
                </c:pt>
                <c:pt idx="158">
                  <c:v>11</c:v>
                </c:pt>
                <c:pt idx="159">
                  <c:v>5</c:v>
                </c:pt>
                <c:pt idx="160">
                  <c:v>1</c:v>
                </c:pt>
                <c:pt idx="161">
                  <c:v>1</c:v>
                </c:pt>
                <c:pt idx="162">
                  <c:v>2</c:v>
                </c:pt>
                <c:pt idx="163">
                  <c:v>4</c:v>
                </c:pt>
                <c:pt idx="164">
                  <c:v>9</c:v>
                </c:pt>
                <c:pt idx="165">
                  <c:v>1</c:v>
                </c:pt>
                <c:pt idx="166">
                  <c:v>9</c:v>
                </c:pt>
                <c:pt idx="167">
                  <c:v>4</c:v>
                </c:pt>
                <c:pt idx="168">
                  <c:v>2</c:v>
                </c:pt>
                <c:pt idx="169">
                  <c:v>3</c:v>
                </c:pt>
                <c:pt idx="170">
                  <c:v>6</c:v>
                </c:pt>
                <c:pt idx="171">
                  <c:v>13</c:v>
                </c:pt>
                <c:pt idx="172">
                  <c:v>8</c:v>
                </c:pt>
                <c:pt idx="173">
                  <c:v>17</c:v>
                </c:pt>
                <c:pt idx="174">
                  <c:v>19</c:v>
                </c:pt>
                <c:pt idx="175">
                  <c:v>5</c:v>
                </c:pt>
                <c:pt idx="176">
                  <c:v>1</c:v>
                </c:pt>
                <c:pt idx="177">
                  <c:v>7</c:v>
                </c:pt>
                <c:pt idx="178">
                  <c:v>8</c:v>
                </c:pt>
                <c:pt idx="179">
                  <c:v>19</c:v>
                </c:pt>
                <c:pt idx="180">
                  <c:v>11</c:v>
                </c:pt>
                <c:pt idx="181">
                  <c:v>6</c:v>
                </c:pt>
                <c:pt idx="182">
                  <c:v>3</c:v>
                </c:pt>
                <c:pt idx="183">
                  <c:v>4</c:v>
                </c:pt>
                <c:pt idx="184">
                  <c:v>3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Meldedatum_BL!$F$3:$F$4</c:f>
              <c:strCache>
                <c:ptCount val="1"/>
                <c:pt idx="0">
                  <c:v>Bremen</c:v>
                </c:pt>
              </c:strCache>
            </c:strRef>
          </c:tx>
          <c:marker>
            <c:symbol val="none"/>
          </c:marker>
          <c:cat>
            <c:strRef>
              <c:f>Meldedatum_BL!$A$5:$A$190</c:f>
              <c:strCache>
                <c:ptCount val="185"/>
                <c:pt idx="0">
                  <c:v>28.01.2020</c:v>
                </c:pt>
                <c:pt idx="1">
                  <c:v>29.01.2020</c:v>
                </c:pt>
                <c:pt idx="2">
                  <c:v>31.01.2020</c:v>
                </c:pt>
                <c:pt idx="3">
                  <c:v>03.02.2020</c:v>
                </c:pt>
                <c:pt idx="4">
                  <c:v>04.02.2020</c:v>
                </c:pt>
                <c:pt idx="5">
                  <c:v>06.02.2020</c:v>
                </c:pt>
                <c:pt idx="6">
                  <c:v>07.02.2020</c:v>
                </c:pt>
                <c:pt idx="7">
                  <c:v>11.02.2020</c:v>
                </c:pt>
                <c:pt idx="8">
                  <c:v>12.02.2020</c:v>
                </c:pt>
                <c:pt idx="9">
                  <c:v>24.02.2020</c:v>
                </c:pt>
                <c:pt idx="10">
                  <c:v>25.02.2020</c:v>
                </c:pt>
                <c:pt idx="11">
                  <c:v>26.02.2020</c:v>
                </c:pt>
                <c:pt idx="12">
                  <c:v>27.02.2020</c:v>
                </c:pt>
                <c:pt idx="13">
                  <c:v>28.02.2020</c:v>
                </c:pt>
                <c:pt idx="14">
                  <c:v>29.02.2020</c:v>
                </c:pt>
                <c:pt idx="15">
                  <c:v>01.03.2020</c:v>
                </c:pt>
                <c:pt idx="16">
                  <c:v>02.03.2020</c:v>
                </c:pt>
                <c:pt idx="17">
                  <c:v>03.03.2020</c:v>
                </c:pt>
                <c:pt idx="18">
                  <c:v>04.03.2020</c:v>
                </c:pt>
                <c:pt idx="19">
                  <c:v>05.03.2020</c:v>
                </c:pt>
                <c:pt idx="20">
                  <c:v>06.03.2020</c:v>
                </c:pt>
                <c:pt idx="21">
                  <c:v>07.03.2020</c:v>
                </c:pt>
                <c:pt idx="22">
                  <c:v>08.03.2020</c:v>
                </c:pt>
                <c:pt idx="23">
                  <c:v>09.03.2020</c:v>
                </c:pt>
                <c:pt idx="24">
                  <c:v>10.03.2020</c:v>
                </c:pt>
                <c:pt idx="25">
                  <c:v>11.03.2020</c:v>
                </c:pt>
                <c:pt idx="26">
                  <c:v>12.03.2020</c:v>
                </c:pt>
                <c:pt idx="27">
                  <c:v>13.03.2020</c:v>
                </c:pt>
                <c:pt idx="28">
                  <c:v>14.03.2020</c:v>
                </c:pt>
                <c:pt idx="29">
                  <c:v>15.03.2020</c:v>
                </c:pt>
                <c:pt idx="30">
                  <c:v>16.03.2020</c:v>
                </c:pt>
                <c:pt idx="31">
                  <c:v>17.03.2020</c:v>
                </c:pt>
                <c:pt idx="32">
                  <c:v>18.03.2020</c:v>
                </c:pt>
                <c:pt idx="33">
                  <c:v>19.03.2020</c:v>
                </c:pt>
                <c:pt idx="34">
                  <c:v>20.03.2020</c:v>
                </c:pt>
                <c:pt idx="35">
                  <c:v>21.03.2020</c:v>
                </c:pt>
                <c:pt idx="36">
                  <c:v>22.03.2020</c:v>
                </c:pt>
                <c:pt idx="37">
                  <c:v>23.03.2020</c:v>
                </c:pt>
                <c:pt idx="38">
                  <c:v>24.03.2020</c:v>
                </c:pt>
                <c:pt idx="39">
                  <c:v>25.03.2020</c:v>
                </c:pt>
                <c:pt idx="40">
                  <c:v>26.03.2020</c:v>
                </c:pt>
                <c:pt idx="41">
                  <c:v>27.03.2020</c:v>
                </c:pt>
                <c:pt idx="42">
                  <c:v>28.03.2020</c:v>
                </c:pt>
                <c:pt idx="43">
                  <c:v>29.03.2020</c:v>
                </c:pt>
                <c:pt idx="44">
                  <c:v>30.03.2020</c:v>
                </c:pt>
                <c:pt idx="45">
                  <c:v>31.03.2020</c:v>
                </c:pt>
                <c:pt idx="46">
                  <c:v>01.04.2020</c:v>
                </c:pt>
                <c:pt idx="47">
                  <c:v>02.04.2020</c:v>
                </c:pt>
                <c:pt idx="48">
                  <c:v>03.04.2020</c:v>
                </c:pt>
                <c:pt idx="49">
                  <c:v>04.04.2020</c:v>
                </c:pt>
                <c:pt idx="50">
                  <c:v>05.04.2020</c:v>
                </c:pt>
                <c:pt idx="51">
                  <c:v>06.04.2020</c:v>
                </c:pt>
                <c:pt idx="52">
                  <c:v>07.04.2020</c:v>
                </c:pt>
                <c:pt idx="53">
                  <c:v>08.04.2020</c:v>
                </c:pt>
                <c:pt idx="54">
                  <c:v>09.04.2020</c:v>
                </c:pt>
                <c:pt idx="55">
                  <c:v>10.04.2020</c:v>
                </c:pt>
                <c:pt idx="56">
                  <c:v>11.04.2020</c:v>
                </c:pt>
                <c:pt idx="57">
                  <c:v>12.04.2020</c:v>
                </c:pt>
                <c:pt idx="58">
                  <c:v>13.04.2020</c:v>
                </c:pt>
                <c:pt idx="59">
                  <c:v>14.04.2020</c:v>
                </c:pt>
                <c:pt idx="60">
                  <c:v>15.04.2020</c:v>
                </c:pt>
                <c:pt idx="61">
                  <c:v>16.04.2020</c:v>
                </c:pt>
                <c:pt idx="62">
                  <c:v>17.04.2020</c:v>
                </c:pt>
                <c:pt idx="63">
                  <c:v>18.04.2020</c:v>
                </c:pt>
                <c:pt idx="64">
                  <c:v>19.04.2020</c:v>
                </c:pt>
                <c:pt idx="65">
                  <c:v>20.04.2020</c:v>
                </c:pt>
                <c:pt idx="66">
                  <c:v>21.04.2020</c:v>
                </c:pt>
                <c:pt idx="67">
                  <c:v>22.04.2020</c:v>
                </c:pt>
                <c:pt idx="68">
                  <c:v>23.04.2020</c:v>
                </c:pt>
                <c:pt idx="69">
                  <c:v>24.04.2020</c:v>
                </c:pt>
                <c:pt idx="70">
                  <c:v>25.04.2020</c:v>
                </c:pt>
                <c:pt idx="71">
                  <c:v>26.04.2020</c:v>
                </c:pt>
                <c:pt idx="72">
                  <c:v>27.04.2020</c:v>
                </c:pt>
                <c:pt idx="73">
                  <c:v>28.04.2020</c:v>
                </c:pt>
                <c:pt idx="74">
                  <c:v>29.04.2020</c:v>
                </c:pt>
                <c:pt idx="75">
                  <c:v>30.04.2020</c:v>
                </c:pt>
                <c:pt idx="76">
                  <c:v>01.05.2020</c:v>
                </c:pt>
                <c:pt idx="77">
                  <c:v>02.05.2020</c:v>
                </c:pt>
                <c:pt idx="78">
                  <c:v>03.05.2020</c:v>
                </c:pt>
                <c:pt idx="79">
                  <c:v>04.05.2020</c:v>
                </c:pt>
                <c:pt idx="80">
                  <c:v>05.05.2020</c:v>
                </c:pt>
                <c:pt idx="81">
                  <c:v>06.05.2020</c:v>
                </c:pt>
                <c:pt idx="82">
                  <c:v>07.05.2020</c:v>
                </c:pt>
                <c:pt idx="83">
                  <c:v>08.05.2020</c:v>
                </c:pt>
                <c:pt idx="84">
                  <c:v>09.05.2020</c:v>
                </c:pt>
                <c:pt idx="85">
                  <c:v>10.05.2020</c:v>
                </c:pt>
                <c:pt idx="86">
                  <c:v>11.05.2020</c:v>
                </c:pt>
                <c:pt idx="87">
                  <c:v>12.05.2020</c:v>
                </c:pt>
                <c:pt idx="88">
                  <c:v>13.05.2020</c:v>
                </c:pt>
                <c:pt idx="89">
                  <c:v>14.05.2020</c:v>
                </c:pt>
                <c:pt idx="90">
                  <c:v>15.05.2020</c:v>
                </c:pt>
                <c:pt idx="91">
                  <c:v>16.05.2020</c:v>
                </c:pt>
                <c:pt idx="92">
                  <c:v>17.05.2020</c:v>
                </c:pt>
                <c:pt idx="93">
                  <c:v>18.05.2020</c:v>
                </c:pt>
                <c:pt idx="94">
                  <c:v>19.05.2020</c:v>
                </c:pt>
                <c:pt idx="95">
                  <c:v>20.05.2020</c:v>
                </c:pt>
                <c:pt idx="96">
                  <c:v>21.05.2020</c:v>
                </c:pt>
                <c:pt idx="97">
                  <c:v>22.05.2020</c:v>
                </c:pt>
                <c:pt idx="98">
                  <c:v>23.05.2020</c:v>
                </c:pt>
                <c:pt idx="99">
                  <c:v>24.05.2020</c:v>
                </c:pt>
                <c:pt idx="100">
                  <c:v>25.05.2020</c:v>
                </c:pt>
                <c:pt idx="101">
                  <c:v>26.05.2020</c:v>
                </c:pt>
                <c:pt idx="102">
                  <c:v>27.05.2020</c:v>
                </c:pt>
                <c:pt idx="103">
                  <c:v>28.05.2020</c:v>
                </c:pt>
                <c:pt idx="104">
                  <c:v>29.05.2020</c:v>
                </c:pt>
                <c:pt idx="105">
                  <c:v>30.05.2020</c:v>
                </c:pt>
                <c:pt idx="106">
                  <c:v>31.05.2020</c:v>
                </c:pt>
                <c:pt idx="107">
                  <c:v>01.06.2020</c:v>
                </c:pt>
                <c:pt idx="108">
                  <c:v>02.06.2020</c:v>
                </c:pt>
                <c:pt idx="109">
                  <c:v>03.06.2020</c:v>
                </c:pt>
                <c:pt idx="110">
                  <c:v>04.06.2020</c:v>
                </c:pt>
                <c:pt idx="111">
                  <c:v>05.06.2020</c:v>
                </c:pt>
                <c:pt idx="112">
                  <c:v>06.06.2020</c:v>
                </c:pt>
                <c:pt idx="113">
                  <c:v>07.06.2020</c:v>
                </c:pt>
                <c:pt idx="114">
                  <c:v>08.06.2020</c:v>
                </c:pt>
                <c:pt idx="115">
                  <c:v>09.06.2020</c:v>
                </c:pt>
                <c:pt idx="116">
                  <c:v>10.06.2020</c:v>
                </c:pt>
                <c:pt idx="117">
                  <c:v>11.06.2020</c:v>
                </c:pt>
                <c:pt idx="118">
                  <c:v>12.06.2020</c:v>
                </c:pt>
                <c:pt idx="119">
                  <c:v>13.06.2020</c:v>
                </c:pt>
                <c:pt idx="120">
                  <c:v>14.06.2020</c:v>
                </c:pt>
                <c:pt idx="121">
                  <c:v>15.06.2020</c:v>
                </c:pt>
                <c:pt idx="122">
                  <c:v>16.06.2020</c:v>
                </c:pt>
                <c:pt idx="123">
                  <c:v>17.06.2020</c:v>
                </c:pt>
                <c:pt idx="124">
                  <c:v>18.06.2020</c:v>
                </c:pt>
                <c:pt idx="125">
                  <c:v>19.06.2020</c:v>
                </c:pt>
                <c:pt idx="126">
                  <c:v>20.06.2020</c:v>
                </c:pt>
                <c:pt idx="127">
                  <c:v>21.06.2020</c:v>
                </c:pt>
                <c:pt idx="128">
                  <c:v>22.06.2020</c:v>
                </c:pt>
                <c:pt idx="129">
                  <c:v>23.06.2020</c:v>
                </c:pt>
                <c:pt idx="130">
                  <c:v>24.06.2020</c:v>
                </c:pt>
                <c:pt idx="131">
                  <c:v>25.06.2020</c:v>
                </c:pt>
                <c:pt idx="132">
                  <c:v>26.06.2020</c:v>
                </c:pt>
                <c:pt idx="133">
                  <c:v>27.06.2020</c:v>
                </c:pt>
                <c:pt idx="134">
                  <c:v>28.06.2020</c:v>
                </c:pt>
                <c:pt idx="135">
                  <c:v>29.06.2020</c:v>
                </c:pt>
                <c:pt idx="136">
                  <c:v>30.06.2020</c:v>
                </c:pt>
                <c:pt idx="137">
                  <c:v>01.07.2020</c:v>
                </c:pt>
                <c:pt idx="138">
                  <c:v>02.07.2020</c:v>
                </c:pt>
                <c:pt idx="139">
                  <c:v>03.07.2020</c:v>
                </c:pt>
                <c:pt idx="140">
                  <c:v>04.07.2020</c:v>
                </c:pt>
                <c:pt idx="141">
                  <c:v>05.07.2020</c:v>
                </c:pt>
                <c:pt idx="142">
                  <c:v>06.07.2020</c:v>
                </c:pt>
                <c:pt idx="143">
                  <c:v>07.07.2020</c:v>
                </c:pt>
                <c:pt idx="144">
                  <c:v>08.07.2020</c:v>
                </c:pt>
                <c:pt idx="145">
                  <c:v>09.07.2020</c:v>
                </c:pt>
                <c:pt idx="146">
                  <c:v>10.07.2020</c:v>
                </c:pt>
                <c:pt idx="147">
                  <c:v>11.07.2020</c:v>
                </c:pt>
                <c:pt idx="148">
                  <c:v>12.07.2020</c:v>
                </c:pt>
                <c:pt idx="149">
                  <c:v>13.07.2020</c:v>
                </c:pt>
                <c:pt idx="150">
                  <c:v>14.07.2020</c:v>
                </c:pt>
                <c:pt idx="151">
                  <c:v>15.07.2020</c:v>
                </c:pt>
                <c:pt idx="152">
                  <c:v>16.07.2020</c:v>
                </c:pt>
                <c:pt idx="153">
                  <c:v>17.07.2020</c:v>
                </c:pt>
                <c:pt idx="154">
                  <c:v>18.07.2020</c:v>
                </c:pt>
                <c:pt idx="155">
                  <c:v>19.07.2020</c:v>
                </c:pt>
                <c:pt idx="156">
                  <c:v>20.07.2020</c:v>
                </c:pt>
                <c:pt idx="157">
                  <c:v>21.07.2020</c:v>
                </c:pt>
                <c:pt idx="158">
                  <c:v>22.07.2020</c:v>
                </c:pt>
                <c:pt idx="159">
                  <c:v>23.07.2020</c:v>
                </c:pt>
                <c:pt idx="160">
                  <c:v>24.07.2020</c:v>
                </c:pt>
                <c:pt idx="161">
                  <c:v>25.07.2020</c:v>
                </c:pt>
                <c:pt idx="162">
                  <c:v>26.07.2020</c:v>
                </c:pt>
                <c:pt idx="163">
                  <c:v>27.07.2020</c:v>
                </c:pt>
                <c:pt idx="164">
                  <c:v>28.07.2020</c:v>
                </c:pt>
                <c:pt idx="165">
                  <c:v>29.07.2020</c:v>
                </c:pt>
                <c:pt idx="166">
                  <c:v>30.07.2020</c:v>
                </c:pt>
                <c:pt idx="167">
                  <c:v>31.07.2020</c:v>
                </c:pt>
                <c:pt idx="168">
                  <c:v>01.08.2020</c:v>
                </c:pt>
                <c:pt idx="169">
                  <c:v>02.08.2020</c:v>
                </c:pt>
                <c:pt idx="170">
                  <c:v>03.08.2020</c:v>
                </c:pt>
                <c:pt idx="171">
                  <c:v>04.08.2020</c:v>
                </c:pt>
                <c:pt idx="172">
                  <c:v>05.08.2020</c:v>
                </c:pt>
                <c:pt idx="173">
                  <c:v>06.08.2020</c:v>
                </c:pt>
                <c:pt idx="174">
                  <c:v>07.08.2020</c:v>
                </c:pt>
                <c:pt idx="175">
                  <c:v>08.08.2020</c:v>
                </c:pt>
                <c:pt idx="176">
                  <c:v>09.08.2020</c:v>
                </c:pt>
                <c:pt idx="177">
                  <c:v>10.08.2020</c:v>
                </c:pt>
                <c:pt idx="178">
                  <c:v>11.08.2020</c:v>
                </c:pt>
                <c:pt idx="179">
                  <c:v>12.08.2020</c:v>
                </c:pt>
                <c:pt idx="180">
                  <c:v>13.08.2020</c:v>
                </c:pt>
                <c:pt idx="181">
                  <c:v>14.08.2020</c:v>
                </c:pt>
                <c:pt idx="182">
                  <c:v>15.08.2020</c:v>
                </c:pt>
                <c:pt idx="183">
                  <c:v>16.08.2020</c:v>
                </c:pt>
                <c:pt idx="184">
                  <c:v>17.08.2020</c:v>
                </c:pt>
              </c:strCache>
            </c:strRef>
          </c:cat>
          <c:val>
            <c:numRef>
              <c:f>Meldedatum_BL!$F$5:$F$190</c:f>
              <c:numCache>
                <c:formatCode>General</c:formatCode>
                <c:ptCount val="185"/>
                <c:pt idx="15">
                  <c:v>1</c:v>
                </c:pt>
                <c:pt idx="16">
                  <c:v>1</c:v>
                </c:pt>
                <c:pt idx="17">
                  <c:v>2</c:v>
                </c:pt>
                <c:pt idx="23">
                  <c:v>7</c:v>
                </c:pt>
                <c:pt idx="24">
                  <c:v>11</c:v>
                </c:pt>
                <c:pt idx="25">
                  <c:v>11</c:v>
                </c:pt>
                <c:pt idx="26">
                  <c:v>7</c:v>
                </c:pt>
                <c:pt idx="27">
                  <c:v>9</c:v>
                </c:pt>
                <c:pt idx="28">
                  <c:v>3</c:v>
                </c:pt>
                <c:pt idx="29">
                  <c:v>3</c:v>
                </c:pt>
                <c:pt idx="30">
                  <c:v>1</c:v>
                </c:pt>
                <c:pt idx="31">
                  <c:v>12</c:v>
                </c:pt>
                <c:pt idx="32">
                  <c:v>10</c:v>
                </c:pt>
                <c:pt idx="33">
                  <c:v>40</c:v>
                </c:pt>
                <c:pt idx="34">
                  <c:v>24</c:v>
                </c:pt>
                <c:pt idx="35">
                  <c:v>22</c:v>
                </c:pt>
                <c:pt idx="36">
                  <c:v>4</c:v>
                </c:pt>
                <c:pt idx="37">
                  <c:v>12</c:v>
                </c:pt>
                <c:pt idx="38">
                  <c:v>19</c:v>
                </c:pt>
                <c:pt idx="39">
                  <c:v>11</c:v>
                </c:pt>
                <c:pt idx="40">
                  <c:v>31</c:v>
                </c:pt>
                <c:pt idx="41">
                  <c:v>20</c:v>
                </c:pt>
                <c:pt idx="42">
                  <c:v>25</c:v>
                </c:pt>
                <c:pt idx="43">
                  <c:v>1</c:v>
                </c:pt>
                <c:pt idx="44">
                  <c:v>8</c:v>
                </c:pt>
                <c:pt idx="45">
                  <c:v>17</c:v>
                </c:pt>
                <c:pt idx="46">
                  <c:v>16</c:v>
                </c:pt>
                <c:pt idx="47">
                  <c:v>11</c:v>
                </c:pt>
                <c:pt idx="48">
                  <c:v>33</c:v>
                </c:pt>
                <c:pt idx="49">
                  <c:v>15</c:v>
                </c:pt>
                <c:pt idx="50">
                  <c:v>3</c:v>
                </c:pt>
                <c:pt idx="51">
                  <c:v>5</c:v>
                </c:pt>
                <c:pt idx="52">
                  <c:v>36</c:v>
                </c:pt>
                <c:pt idx="53">
                  <c:v>6</c:v>
                </c:pt>
                <c:pt idx="54">
                  <c:v>18</c:v>
                </c:pt>
                <c:pt idx="55">
                  <c:v>9</c:v>
                </c:pt>
                <c:pt idx="56">
                  <c:v>13</c:v>
                </c:pt>
                <c:pt idx="57">
                  <c:v>4</c:v>
                </c:pt>
                <c:pt idx="58">
                  <c:v>6</c:v>
                </c:pt>
                <c:pt idx="59">
                  <c:v>7</c:v>
                </c:pt>
                <c:pt idx="60">
                  <c:v>15</c:v>
                </c:pt>
                <c:pt idx="61">
                  <c:v>45</c:v>
                </c:pt>
                <c:pt idx="62">
                  <c:v>12</c:v>
                </c:pt>
                <c:pt idx="63">
                  <c:v>17</c:v>
                </c:pt>
                <c:pt idx="64">
                  <c:v>12</c:v>
                </c:pt>
                <c:pt idx="65">
                  <c:v>7</c:v>
                </c:pt>
                <c:pt idx="66">
                  <c:v>17</c:v>
                </c:pt>
                <c:pt idx="67">
                  <c:v>108</c:v>
                </c:pt>
                <c:pt idx="68">
                  <c:v>17</c:v>
                </c:pt>
                <c:pt idx="69">
                  <c:v>17</c:v>
                </c:pt>
                <c:pt idx="70">
                  <c:v>15</c:v>
                </c:pt>
                <c:pt idx="71">
                  <c:v>14</c:v>
                </c:pt>
                <c:pt idx="72">
                  <c:v>7</c:v>
                </c:pt>
                <c:pt idx="73">
                  <c:v>43</c:v>
                </c:pt>
                <c:pt idx="74">
                  <c:v>42</c:v>
                </c:pt>
                <c:pt idx="75">
                  <c:v>22</c:v>
                </c:pt>
                <c:pt idx="76">
                  <c:v>12</c:v>
                </c:pt>
                <c:pt idx="77">
                  <c:v>4</c:v>
                </c:pt>
                <c:pt idx="78">
                  <c:v>17</c:v>
                </c:pt>
                <c:pt idx="79">
                  <c:v>17</c:v>
                </c:pt>
                <c:pt idx="80">
                  <c:v>10</c:v>
                </c:pt>
                <c:pt idx="81">
                  <c:v>54</c:v>
                </c:pt>
                <c:pt idx="82">
                  <c:v>29</c:v>
                </c:pt>
                <c:pt idx="83">
                  <c:v>28</c:v>
                </c:pt>
                <c:pt idx="84">
                  <c:v>15</c:v>
                </c:pt>
                <c:pt idx="85">
                  <c:v>12</c:v>
                </c:pt>
                <c:pt idx="86">
                  <c:v>3</c:v>
                </c:pt>
                <c:pt idx="87">
                  <c:v>20</c:v>
                </c:pt>
                <c:pt idx="88">
                  <c:v>29</c:v>
                </c:pt>
                <c:pt idx="89">
                  <c:v>23</c:v>
                </c:pt>
                <c:pt idx="90">
                  <c:v>21</c:v>
                </c:pt>
                <c:pt idx="91">
                  <c:v>19</c:v>
                </c:pt>
                <c:pt idx="92">
                  <c:v>10</c:v>
                </c:pt>
                <c:pt idx="93">
                  <c:v>11</c:v>
                </c:pt>
                <c:pt idx="94">
                  <c:v>19</c:v>
                </c:pt>
                <c:pt idx="95">
                  <c:v>18</c:v>
                </c:pt>
                <c:pt idx="96">
                  <c:v>16</c:v>
                </c:pt>
                <c:pt idx="97">
                  <c:v>4</c:v>
                </c:pt>
                <c:pt idx="98">
                  <c:v>3</c:v>
                </c:pt>
                <c:pt idx="99">
                  <c:v>13</c:v>
                </c:pt>
                <c:pt idx="100">
                  <c:v>2</c:v>
                </c:pt>
                <c:pt idx="101">
                  <c:v>10</c:v>
                </c:pt>
                <c:pt idx="102">
                  <c:v>26</c:v>
                </c:pt>
                <c:pt idx="103">
                  <c:v>26</c:v>
                </c:pt>
                <c:pt idx="104">
                  <c:v>29</c:v>
                </c:pt>
                <c:pt idx="105">
                  <c:v>24</c:v>
                </c:pt>
                <c:pt idx="106">
                  <c:v>7</c:v>
                </c:pt>
                <c:pt idx="107">
                  <c:v>1</c:v>
                </c:pt>
                <c:pt idx="108">
                  <c:v>11</c:v>
                </c:pt>
                <c:pt idx="109">
                  <c:v>17</c:v>
                </c:pt>
                <c:pt idx="110">
                  <c:v>34</c:v>
                </c:pt>
                <c:pt idx="111">
                  <c:v>15</c:v>
                </c:pt>
                <c:pt idx="112">
                  <c:v>5</c:v>
                </c:pt>
                <c:pt idx="113">
                  <c:v>14</c:v>
                </c:pt>
                <c:pt idx="114">
                  <c:v>1</c:v>
                </c:pt>
                <c:pt idx="115">
                  <c:v>15</c:v>
                </c:pt>
                <c:pt idx="116">
                  <c:v>17</c:v>
                </c:pt>
                <c:pt idx="117">
                  <c:v>8</c:v>
                </c:pt>
                <c:pt idx="118">
                  <c:v>8</c:v>
                </c:pt>
                <c:pt idx="119">
                  <c:v>8</c:v>
                </c:pt>
                <c:pt idx="120">
                  <c:v>3</c:v>
                </c:pt>
                <c:pt idx="121">
                  <c:v>1</c:v>
                </c:pt>
                <c:pt idx="122">
                  <c:v>14</c:v>
                </c:pt>
                <c:pt idx="123">
                  <c:v>12</c:v>
                </c:pt>
                <c:pt idx="124">
                  <c:v>7</c:v>
                </c:pt>
                <c:pt idx="125">
                  <c:v>10</c:v>
                </c:pt>
                <c:pt idx="126">
                  <c:v>8</c:v>
                </c:pt>
                <c:pt idx="127">
                  <c:v>3</c:v>
                </c:pt>
                <c:pt idx="128">
                  <c:v>6</c:v>
                </c:pt>
                <c:pt idx="130">
                  <c:v>2</c:v>
                </c:pt>
                <c:pt idx="131">
                  <c:v>3</c:v>
                </c:pt>
                <c:pt idx="132">
                  <c:v>1</c:v>
                </c:pt>
                <c:pt idx="133">
                  <c:v>2</c:v>
                </c:pt>
                <c:pt idx="135">
                  <c:v>1</c:v>
                </c:pt>
                <c:pt idx="136">
                  <c:v>5</c:v>
                </c:pt>
                <c:pt idx="137">
                  <c:v>4</c:v>
                </c:pt>
                <c:pt idx="138">
                  <c:v>4</c:v>
                </c:pt>
                <c:pt idx="140">
                  <c:v>3</c:v>
                </c:pt>
                <c:pt idx="141">
                  <c:v>1</c:v>
                </c:pt>
                <c:pt idx="143">
                  <c:v>2</c:v>
                </c:pt>
                <c:pt idx="144">
                  <c:v>3</c:v>
                </c:pt>
                <c:pt idx="145">
                  <c:v>4</c:v>
                </c:pt>
                <c:pt idx="146">
                  <c:v>1</c:v>
                </c:pt>
                <c:pt idx="148">
                  <c:v>1</c:v>
                </c:pt>
                <c:pt idx="149">
                  <c:v>1</c:v>
                </c:pt>
                <c:pt idx="151">
                  <c:v>6</c:v>
                </c:pt>
                <c:pt idx="152">
                  <c:v>4</c:v>
                </c:pt>
                <c:pt idx="153">
                  <c:v>8</c:v>
                </c:pt>
                <c:pt idx="154">
                  <c:v>9</c:v>
                </c:pt>
                <c:pt idx="155">
                  <c:v>2</c:v>
                </c:pt>
                <c:pt idx="156">
                  <c:v>1</c:v>
                </c:pt>
                <c:pt idx="157">
                  <c:v>4</c:v>
                </c:pt>
                <c:pt idx="158">
                  <c:v>2</c:v>
                </c:pt>
                <c:pt idx="159">
                  <c:v>6</c:v>
                </c:pt>
                <c:pt idx="160">
                  <c:v>9</c:v>
                </c:pt>
                <c:pt idx="161">
                  <c:v>5</c:v>
                </c:pt>
                <c:pt idx="163">
                  <c:v>5</c:v>
                </c:pt>
                <c:pt idx="164">
                  <c:v>6</c:v>
                </c:pt>
                <c:pt idx="165">
                  <c:v>5</c:v>
                </c:pt>
                <c:pt idx="166">
                  <c:v>11</c:v>
                </c:pt>
                <c:pt idx="167">
                  <c:v>7</c:v>
                </c:pt>
                <c:pt idx="168">
                  <c:v>1</c:v>
                </c:pt>
                <c:pt idx="170">
                  <c:v>4</c:v>
                </c:pt>
                <c:pt idx="171">
                  <c:v>4</c:v>
                </c:pt>
                <c:pt idx="172">
                  <c:v>2</c:v>
                </c:pt>
                <c:pt idx="173">
                  <c:v>6</c:v>
                </c:pt>
                <c:pt idx="174">
                  <c:v>2</c:v>
                </c:pt>
                <c:pt idx="175">
                  <c:v>3</c:v>
                </c:pt>
                <c:pt idx="176">
                  <c:v>1</c:v>
                </c:pt>
                <c:pt idx="177">
                  <c:v>8</c:v>
                </c:pt>
                <c:pt idx="178">
                  <c:v>7</c:v>
                </c:pt>
                <c:pt idx="179">
                  <c:v>3</c:v>
                </c:pt>
                <c:pt idx="180">
                  <c:v>6</c:v>
                </c:pt>
                <c:pt idx="181">
                  <c:v>7</c:v>
                </c:pt>
                <c:pt idx="182">
                  <c:v>6</c:v>
                </c:pt>
                <c:pt idx="183">
                  <c:v>4</c:v>
                </c:pt>
                <c:pt idx="184">
                  <c:v>6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Meldedatum_BL!$G$3:$G$4</c:f>
              <c:strCache>
                <c:ptCount val="1"/>
                <c:pt idx="0">
                  <c:v>Hamburg</c:v>
                </c:pt>
              </c:strCache>
            </c:strRef>
          </c:tx>
          <c:marker>
            <c:symbol val="none"/>
          </c:marker>
          <c:cat>
            <c:strRef>
              <c:f>Meldedatum_BL!$A$5:$A$190</c:f>
              <c:strCache>
                <c:ptCount val="185"/>
                <c:pt idx="0">
                  <c:v>28.01.2020</c:v>
                </c:pt>
                <c:pt idx="1">
                  <c:v>29.01.2020</c:v>
                </c:pt>
                <c:pt idx="2">
                  <c:v>31.01.2020</c:v>
                </c:pt>
                <c:pt idx="3">
                  <c:v>03.02.2020</c:v>
                </c:pt>
                <c:pt idx="4">
                  <c:v>04.02.2020</c:v>
                </c:pt>
                <c:pt idx="5">
                  <c:v>06.02.2020</c:v>
                </c:pt>
                <c:pt idx="6">
                  <c:v>07.02.2020</c:v>
                </c:pt>
                <c:pt idx="7">
                  <c:v>11.02.2020</c:v>
                </c:pt>
                <c:pt idx="8">
                  <c:v>12.02.2020</c:v>
                </c:pt>
                <c:pt idx="9">
                  <c:v>24.02.2020</c:v>
                </c:pt>
                <c:pt idx="10">
                  <c:v>25.02.2020</c:v>
                </c:pt>
                <c:pt idx="11">
                  <c:v>26.02.2020</c:v>
                </c:pt>
                <c:pt idx="12">
                  <c:v>27.02.2020</c:v>
                </c:pt>
                <c:pt idx="13">
                  <c:v>28.02.2020</c:v>
                </c:pt>
                <c:pt idx="14">
                  <c:v>29.02.2020</c:v>
                </c:pt>
                <c:pt idx="15">
                  <c:v>01.03.2020</c:v>
                </c:pt>
                <c:pt idx="16">
                  <c:v>02.03.2020</c:v>
                </c:pt>
                <c:pt idx="17">
                  <c:v>03.03.2020</c:v>
                </c:pt>
                <c:pt idx="18">
                  <c:v>04.03.2020</c:v>
                </c:pt>
                <c:pt idx="19">
                  <c:v>05.03.2020</c:v>
                </c:pt>
                <c:pt idx="20">
                  <c:v>06.03.2020</c:v>
                </c:pt>
                <c:pt idx="21">
                  <c:v>07.03.2020</c:v>
                </c:pt>
                <c:pt idx="22">
                  <c:v>08.03.2020</c:v>
                </c:pt>
                <c:pt idx="23">
                  <c:v>09.03.2020</c:v>
                </c:pt>
                <c:pt idx="24">
                  <c:v>10.03.2020</c:v>
                </c:pt>
                <c:pt idx="25">
                  <c:v>11.03.2020</c:v>
                </c:pt>
                <c:pt idx="26">
                  <c:v>12.03.2020</c:v>
                </c:pt>
                <c:pt idx="27">
                  <c:v>13.03.2020</c:v>
                </c:pt>
                <c:pt idx="28">
                  <c:v>14.03.2020</c:v>
                </c:pt>
                <c:pt idx="29">
                  <c:v>15.03.2020</c:v>
                </c:pt>
                <c:pt idx="30">
                  <c:v>16.03.2020</c:v>
                </c:pt>
                <c:pt idx="31">
                  <c:v>17.03.2020</c:v>
                </c:pt>
                <c:pt idx="32">
                  <c:v>18.03.2020</c:v>
                </c:pt>
                <c:pt idx="33">
                  <c:v>19.03.2020</c:v>
                </c:pt>
                <c:pt idx="34">
                  <c:v>20.03.2020</c:v>
                </c:pt>
                <c:pt idx="35">
                  <c:v>21.03.2020</c:v>
                </c:pt>
                <c:pt idx="36">
                  <c:v>22.03.2020</c:v>
                </c:pt>
                <c:pt idx="37">
                  <c:v>23.03.2020</c:v>
                </c:pt>
                <c:pt idx="38">
                  <c:v>24.03.2020</c:v>
                </c:pt>
                <c:pt idx="39">
                  <c:v>25.03.2020</c:v>
                </c:pt>
                <c:pt idx="40">
                  <c:v>26.03.2020</c:v>
                </c:pt>
                <c:pt idx="41">
                  <c:v>27.03.2020</c:v>
                </c:pt>
                <c:pt idx="42">
                  <c:v>28.03.2020</c:v>
                </c:pt>
                <c:pt idx="43">
                  <c:v>29.03.2020</c:v>
                </c:pt>
                <c:pt idx="44">
                  <c:v>30.03.2020</c:v>
                </c:pt>
                <c:pt idx="45">
                  <c:v>31.03.2020</c:v>
                </c:pt>
                <c:pt idx="46">
                  <c:v>01.04.2020</c:v>
                </c:pt>
                <c:pt idx="47">
                  <c:v>02.04.2020</c:v>
                </c:pt>
                <c:pt idx="48">
                  <c:v>03.04.2020</c:v>
                </c:pt>
                <c:pt idx="49">
                  <c:v>04.04.2020</c:v>
                </c:pt>
                <c:pt idx="50">
                  <c:v>05.04.2020</c:v>
                </c:pt>
                <c:pt idx="51">
                  <c:v>06.04.2020</c:v>
                </c:pt>
                <c:pt idx="52">
                  <c:v>07.04.2020</c:v>
                </c:pt>
                <c:pt idx="53">
                  <c:v>08.04.2020</c:v>
                </c:pt>
                <c:pt idx="54">
                  <c:v>09.04.2020</c:v>
                </c:pt>
                <c:pt idx="55">
                  <c:v>10.04.2020</c:v>
                </c:pt>
                <c:pt idx="56">
                  <c:v>11.04.2020</c:v>
                </c:pt>
                <c:pt idx="57">
                  <c:v>12.04.2020</c:v>
                </c:pt>
                <c:pt idx="58">
                  <c:v>13.04.2020</c:v>
                </c:pt>
                <c:pt idx="59">
                  <c:v>14.04.2020</c:v>
                </c:pt>
                <c:pt idx="60">
                  <c:v>15.04.2020</c:v>
                </c:pt>
                <c:pt idx="61">
                  <c:v>16.04.2020</c:v>
                </c:pt>
                <c:pt idx="62">
                  <c:v>17.04.2020</c:v>
                </c:pt>
                <c:pt idx="63">
                  <c:v>18.04.2020</c:v>
                </c:pt>
                <c:pt idx="64">
                  <c:v>19.04.2020</c:v>
                </c:pt>
                <c:pt idx="65">
                  <c:v>20.04.2020</c:v>
                </c:pt>
                <c:pt idx="66">
                  <c:v>21.04.2020</c:v>
                </c:pt>
                <c:pt idx="67">
                  <c:v>22.04.2020</c:v>
                </c:pt>
                <c:pt idx="68">
                  <c:v>23.04.2020</c:v>
                </c:pt>
                <c:pt idx="69">
                  <c:v>24.04.2020</c:v>
                </c:pt>
                <c:pt idx="70">
                  <c:v>25.04.2020</c:v>
                </c:pt>
                <c:pt idx="71">
                  <c:v>26.04.2020</c:v>
                </c:pt>
                <c:pt idx="72">
                  <c:v>27.04.2020</c:v>
                </c:pt>
                <c:pt idx="73">
                  <c:v>28.04.2020</c:v>
                </c:pt>
                <c:pt idx="74">
                  <c:v>29.04.2020</c:v>
                </c:pt>
                <c:pt idx="75">
                  <c:v>30.04.2020</c:v>
                </c:pt>
                <c:pt idx="76">
                  <c:v>01.05.2020</c:v>
                </c:pt>
                <c:pt idx="77">
                  <c:v>02.05.2020</c:v>
                </c:pt>
                <c:pt idx="78">
                  <c:v>03.05.2020</c:v>
                </c:pt>
                <c:pt idx="79">
                  <c:v>04.05.2020</c:v>
                </c:pt>
                <c:pt idx="80">
                  <c:v>05.05.2020</c:v>
                </c:pt>
                <c:pt idx="81">
                  <c:v>06.05.2020</c:v>
                </c:pt>
                <c:pt idx="82">
                  <c:v>07.05.2020</c:v>
                </c:pt>
                <c:pt idx="83">
                  <c:v>08.05.2020</c:v>
                </c:pt>
                <c:pt idx="84">
                  <c:v>09.05.2020</c:v>
                </c:pt>
                <c:pt idx="85">
                  <c:v>10.05.2020</c:v>
                </c:pt>
                <c:pt idx="86">
                  <c:v>11.05.2020</c:v>
                </c:pt>
                <c:pt idx="87">
                  <c:v>12.05.2020</c:v>
                </c:pt>
                <c:pt idx="88">
                  <c:v>13.05.2020</c:v>
                </c:pt>
                <c:pt idx="89">
                  <c:v>14.05.2020</c:v>
                </c:pt>
                <c:pt idx="90">
                  <c:v>15.05.2020</c:v>
                </c:pt>
                <c:pt idx="91">
                  <c:v>16.05.2020</c:v>
                </c:pt>
                <c:pt idx="92">
                  <c:v>17.05.2020</c:v>
                </c:pt>
                <c:pt idx="93">
                  <c:v>18.05.2020</c:v>
                </c:pt>
                <c:pt idx="94">
                  <c:v>19.05.2020</c:v>
                </c:pt>
                <c:pt idx="95">
                  <c:v>20.05.2020</c:v>
                </c:pt>
                <c:pt idx="96">
                  <c:v>21.05.2020</c:v>
                </c:pt>
                <c:pt idx="97">
                  <c:v>22.05.2020</c:v>
                </c:pt>
                <c:pt idx="98">
                  <c:v>23.05.2020</c:v>
                </c:pt>
                <c:pt idx="99">
                  <c:v>24.05.2020</c:v>
                </c:pt>
                <c:pt idx="100">
                  <c:v>25.05.2020</c:v>
                </c:pt>
                <c:pt idx="101">
                  <c:v>26.05.2020</c:v>
                </c:pt>
                <c:pt idx="102">
                  <c:v>27.05.2020</c:v>
                </c:pt>
                <c:pt idx="103">
                  <c:v>28.05.2020</c:v>
                </c:pt>
                <c:pt idx="104">
                  <c:v>29.05.2020</c:v>
                </c:pt>
                <c:pt idx="105">
                  <c:v>30.05.2020</c:v>
                </c:pt>
                <c:pt idx="106">
                  <c:v>31.05.2020</c:v>
                </c:pt>
                <c:pt idx="107">
                  <c:v>01.06.2020</c:v>
                </c:pt>
                <c:pt idx="108">
                  <c:v>02.06.2020</c:v>
                </c:pt>
                <c:pt idx="109">
                  <c:v>03.06.2020</c:v>
                </c:pt>
                <c:pt idx="110">
                  <c:v>04.06.2020</c:v>
                </c:pt>
                <c:pt idx="111">
                  <c:v>05.06.2020</c:v>
                </c:pt>
                <c:pt idx="112">
                  <c:v>06.06.2020</c:v>
                </c:pt>
                <c:pt idx="113">
                  <c:v>07.06.2020</c:v>
                </c:pt>
                <c:pt idx="114">
                  <c:v>08.06.2020</c:v>
                </c:pt>
                <c:pt idx="115">
                  <c:v>09.06.2020</c:v>
                </c:pt>
                <c:pt idx="116">
                  <c:v>10.06.2020</c:v>
                </c:pt>
                <c:pt idx="117">
                  <c:v>11.06.2020</c:v>
                </c:pt>
                <c:pt idx="118">
                  <c:v>12.06.2020</c:v>
                </c:pt>
                <c:pt idx="119">
                  <c:v>13.06.2020</c:v>
                </c:pt>
                <c:pt idx="120">
                  <c:v>14.06.2020</c:v>
                </c:pt>
                <c:pt idx="121">
                  <c:v>15.06.2020</c:v>
                </c:pt>
                <c:pt idx="122">
                  <c:v>16.06.2020</c:v>
                </c:pt>
                <c:pt idx="123">
                  <c:v>17.06.2020</c:v>
                </c:pt>
                <c:pt idx="124">
                  <c:v>18.06.2020</c:v>
                </c:pt>
                <c:pt idx="125">
                  <c:v>19.06.2020</c:v>
                </c:pt>
                <c:pt idx="126">
                  <c:v>20.06.2020</c:v>
                </c:pt>
                <c:pt idx="127">
                  <c:v>21.06.2020</c:v>
                </c:pt>
                <c:pt idx="128">
                  <c:v>22.06.2020</c:v>
                </c:pt>
                <c:pt idx="129">
                  <c:v>23.06.2020</c:v>
                </c:pt>
                <c:pt idx="130">
                  <c:v>24.06.2020</c:v>
                </c:pt>
                <c:pt idx="131">
                  <c:v>25.06.2020</c:v>
                </c:pt>
                <c:pt idx="132">
                  <c:v>26.06.2020</c:v>
                </c:pt>
                <c:pt idx="133">
                  <c:v>27.06.2020</c:v>
                </c:pt>
                <c:pt idx="134">
                  <c:v>28.06.2020</c:v>
                </c:pt>
                <c:pt idx="135">
                  <c:v>29.06.2020</c:v>
                </c:pt>
                <c:pt idx="136">
                  <c:v>30.06.2020</c:v>
                </c:pt>
                <c:pt idx="137">
                  <c:v>01.07.2020</c:v>
                </c:pt>
                <c:pt idx="138">
                  <c:v>02.07.2020</c:v>
                </c:pt>
                <c:pt idx="139">
                  <c:v>03.07.2020</c:v>
                </c:pt>
                <c:pt idx="140">
                  <c:v>04.07.2020</c:v>
                </c:pt>
                <c:pt idx="141">
                  <c:v>05.07.2020</c:v>
                </c:pt>
                <c:pt idx="142">
                  <c:v>06.07.2020</c:v>
                </c:pt>
                <c:pt idx="143">
                  <c:v>07.07.2020</c:v>
                </c:pt>
                <c:pt idx="144">
                  <c:v>08.07.2020</c:v>
                </c:pt>
                <c:pt idx="145">
                  <c:v>09.07.2020</c:v>
                </c:pt>
                <c:pt idx="146">
                  <c:v>10.07.2020</c:v>
                </c:pt>
                <c:pt idx="147">
                  <c:v>11.07.2020</c:v>
                </c:pt>
                <c:pt idx="148">
                  <c:v>12.07.2020</c:v>
                </c:pt>
                <c:pt idx="149">
                  <c:v>13.07.2020</c:v>
                </c:pt>
                <c:pt idx="150">
                  <c:v>14.07.2020</c:v>
                </c:pt>
                <c:pt idx="151">
                  <c:v>15.07.2020</c:v>
                </c:pt>
                <c:pt idx="152">
                  <c:v>16.07.2020</c:v>
                </c:pt>
                <c:pt idx="153">
                  <c:v>17.07.2020</c:v>
                </c:pt>
                <c:pt idx="154">
                  <c:v>18.07.2020</c:v>
                </c:pt>
                <c:pt idx="155">
                  <c:v>19.07.2020</c:v>
                </c:pt>
                <c:pt idx="156">
                  <c:v>20.07.2020</c:v>
                </c:pt>
                <c:pt idx="157">
                  <c:v>21.07.2020</c:v>
                </c:pt>
                <c:pt idx="158">
                  <c:v>22.07.2020</c:v>
                </c:pt>
                <c:pt idx="159">
                  <c:v>23.07.2020</c:v>
                </c:pt>
                <c:pt idx="160">
                  <c:v>24.07.2020</c:v>
                </c:pt>
                <c:pt idx="161">
                  <c:v>25.07.2020</c:v>
                </c:pt>
                <c:pt idx="162">
                  <c:v>26.07.2020</c:v>
                </c:pt>
                <c:pt idx="163">
                  <c:v>27.07.2020</c:v>
                </c:pt>
                <c:pt idx="164">
                  <c:v>28.07.2020</c:v>
                </c:pt>
                <c:pt idx="165">
                  <c:v>29.07.2020</c:v>
                </c:pt>
                <c:pt idx="166">
                  <c:v>30.07.2020</c:v>
                </c:pt>
                <c:pt idx="167">
                  <c:v>31.07.2020</c:v>
                </c:pt>
                <c:pt idx="168">
                  <c:v>01.08.2020</c:v>
                </c:pt>
                <c:pt idx="169">
                  <c:v>02.08.2020</c:v>
                </c:pt>
                <c:pt idx="170">
                  <c:v>03.08.2020</c:v>
                </c:pt>
                <c:pt idx="171">
                  <c:v>04.08.2020</c:v>
                </c:pt>
                <c:pt idx="172">
                  <c:v>05.08.2020</c:v>
                </c:pt>
                <c:pt idx="173">
                  <c:v>06.08.2020</c:v>
                </c:pt>
                <c:pt idx="174">
                  <c:v>07.08.2020</c:v>
                </c:pt>
                <c:pt idx="175">
                  <c:v>08.08.2020</c:v>
                </c:pt>
                <c:pt idx="176">
                  <c:v>09.08.2020</c:v>
                </c:pt>
                <c:pt idx="177">
                  <c:v>10.08.2020</c:v>
                </c:pt>
                <c:pt idx="178">
                  <c:v>11.08.2020</c:v>
                </c:pt>
                <c:pt idx="179">
                  <c:v>12.08.2020</c:v>
                </c:pt>
                <c:pt idx="180">
                  <c:v>13.08.2020</c:v>
                </c:pt>
                <c:pt idx="181">
                  <c:v>14.08.2020</c:v>
                </c:pt>
                <c:pt idx="182">
                  <c:v>15.08.2020</c:v>
                </c:pt>
                <c:pt idx="183">
                  <c:v>16.08.2020</c:v>
                </c:pt>
                <c:pt idx="184">
                  <c:v>17.08.2020</c:v>
                </c:pt>
              </c:strCache>
            </c:strRef>
          </c:cat>
          <c:val>
            <c:numRef>
              <c:f>Meldedatum_BL!$G$5:$G$190</c:f>
              <c:numCache>
                <c:formatCode>General</c:formatCode>
                <c:ptCount val="185"/>
                <c:pt idx="14">
                  <c:v>1</c:v>
                </c:pt>
                <c:pt idx="15">
                  <c:v>1</c:v>
                </c:pt>
                <c:pt idx="17">
                  <c:v>3</c:v>
                </c:pt>
                <c:pt idx="18">
                  <c:v>1</c:v>
                </c:pt>
                <c:pt idx="19">
                  <c:v>5</c:v>
                </c:pt>
                <c:pt idx="20">
                  <c:v>3</c:v>
                </c:pt>
                <c:pt idx="21">
                  <c:v>4</c:v>
                </c:pt>
                <c:pt idx="22">
                  <c:v>5</c:v>
                </c:pt>
                <c:pt idx="23">
                  <c:v>21</c:v>
                </c:pt>
                <c:pt idx="24">
                  <c:v>30</c:v>
                </c:pt>
                <c:pt idx="25">
                  <c:v>30</c:v>
                </c:pt>
                <c:pt idx="26">
                  <c:v>41</c:v>
                </c:pt>
                <c:pt idx="27">
                  <c:v>38</c:v>
                </c:pt>
                <c:pt idx="28">
                  <c:v>78</c:v>
                </c:pt>
                <c:pt idx="29">
                  <c:v>78</c:v>
                </c:pt>
                <c:pt idx="30">
                  <c:v>80</c:v>
                </c:pt>
                <c:pt idx="31">
                  <c:v>133</c:v>
                </c:pt>
                <c:pt idx="32">
                  <c:v>135</c:v>
                </c:pt>
                <c:pt idx="33">
                  <c:v>186</c:v>
                </c:pt>
                <c:pt idx="34">
                  <c:v>146</c:v>
                </c:pt>
                <c:pt idx="35">
                  <c:v>106</c:v>
                </c:pt>
                <c:pt idx="36">
                  <c:v>149</c:v>
                </c:pt>
                <c:pt idx="37">
                  <c:v>133</c:v>
                </c:pt>
                <c:pt idx="38">
                  <c:v>207</c:v>
                </c:pt>
                <c:pt idx="39">
                  <c:v>163</c:v>
                </c:pt>
                <c:pt idx="40">
                  <c:v>170</c:v>
                </c:pt>
                <c:pt idx="41">
                  <c:v>142</c:v>
                </c:pt>
                <c:pt idx="42">
                  <c:v>145</c:v>
                </c:pt>
                <c:pt idx="43">
                  <c:v>115</c:v>
                </c:pt>
                <c:pt idx="44">
                  <c:v>71</c:v>
                </c:pt>
                <c:pt idx="45">
                  <c:v>157</c:v>
                </c:pt>
                <c:pt idx="46">
                  <c:v>139</c:v>
                </c:pt>
                <c:pt idx="47">
                  <c:v>165</c:v>
                </c:pt>
                <c:pt idx="48">
                  <c:v>158</c:v>
                </c:pt>
                <c:pt idx="49">
                  <c:v>108</c:v>
                </c:pt>
                <c:pt idx="50">
                  <c:v>108</c:v>
                </c:pt>
                <c:pt idx="51">
                  <c:v>93</c:v>
                </c:pt>
                <c:pt idx="52">
                  <c:v>211</c:v>
                </c:pt>
                <c:pt idx="53">
                  <c:v>117</c:v>
                </c:pt>
                <c:pt idx="54">
                  <c:v>114</c:v>
                </c:pt>
                <c:pt idx="55">
                  <c:v>97</c:v>
                </c:pt>
                <c:pt idx="56">
                  <c:v>79</c:v>
                </c:pt>
                <c:pt idx="57">
                  <c:v>46</c:v>
                </c:pt>
                <c:pt idx="58">
                  <c:v>41</c:v>
                </c:pt>
                <c:pt idx="59">
                  <c:v>76</c:v>
                </c:pt>
                <c:pt idx="60">
                  <c:v>83</c:v>
                </c:pt>
                <c:pt idx="61">
                  <c:v>73</c:v>
                </c:pt>
                <c:pt idx="62">
                  <c:v>108</c:v>
                </c:pt>
                <c:pt idx="63">
                  <c:v>39</c:v>
                </c:pt>
                <c:pt idx="64">
                  <c:v>22</c:v>
                </c:pt>
                <c:pt idx="65">
                  <c:v>33</c:v>
                </c:pt>
                <c:pt idx="66">
                  <c:v>58</c:v>
                </c:pt>
                <c:pt idx="67">
                  <c:v>49</c:v>
                </c:pt>
                <c:pt idx="68">
                  <c:v>48</c:v>
                </c:pt>
                <c:pt idx="69">
                  <c:v>42</c:v>
                </c:pt>
                <c:pt idx="70">
                  <c:v>44</c:v>
                </c:pt>
                <c:pt idx="71">
                  <c:v>17</c:v>
                </c:pt>
                <c:pt idx="72">
                  <c:v>21</c:v>
                </c:pt>
                <c:pt idx="73">
                  <c:v>25</c:v>
                </c:pt>
                <c:pt idx="74">
                  <c:v>42</c:v>
                </c:pt>
                <c:pt idx="75">
                  <c:v>25</c:v>
                </c:pt>
                <c:pt idx="76">
                  <c:v>8</c:v>
                </c:pt>
                <c:pt idx="77">
                  <c:v>13</c:v>
                </c:pt>
                <c:pt idx="78">
                  <c:v>3</c:v>
                </c:pt>
                <c:pt idx="79">
                  <c:v>9</c:v>
                </c:pt>
                <c:pt idx="80">
                  <c:v>21</c:v>
                </c:pt>
                <c:pt idx="81">
                  <c:v>21</c:v>
                </c:pt>
                <c:pt idx="82">
                  <c:v>17</c:v>
                </c:pt>
                <c:pt idx="83">
                  <c:v>11</c:v>
                </c:pt>
                <c:pt idx="84">
                  <c:v>10</c:v>
                </c:pt>
                <c:pt idx="85">
                  <c:v>3</c:v>
                </c:pt>
                <c:pt idx="86">
                  <c:v>4</c:v>
                </c:pt>
                <c:pt idx="87">
                  <c:v>2</c:v>
                </c:pt>
                <c:pt idx="88">
                  <c:v>14</c:v>
                </c:pt>
                <c:pt idx="89">
                  <c:v>10</c:v>
                </c:pt>
                <c:pt idx="90">
                  <c:v>12</c:v>
                </c:pt>
                <c:pt idx="91">
                  <c:v>6</c:v>
                </c:pt>
                <c:pt idx="92">
                  <c:v>1</c:v>
                </c:pt>
                <c:pt idx="93">
                  <c:v>1</c:v>
                </c:pt>
                <c:pt idx="94">
                  <c:v>3</c:v>
                </c:pt>
                <c:pt idx="95">
                  <c:v>13</c:v>
                </c:pt>
                <c:pt idx="96">
                  <c:v>2</c:v>
                </c:pt>
                <c:pt idx="97">
                  <c:v>3</c:v>
                </c:pt>
                <c:pt idx="98">
                  <c:v>3</c:v>
                </c:pt>
                <c:pt idx="100">
                  <c:v>1</c:v>
                </c:pt>
                <c:pt idx="101">
                  <c:v>3</c:v>
                </c:pt>
                <c:pt idx="102">
                  <c:v>1</c:v>
                </c:pt>
                <c:pt idx="104">
                  <c:v>5</c:v>
                </c:pt>
                <c:pt idx="105">
                  <c:v>1</c:v>
                </c:pt>
                <c:pt idx="106">
                  <c:v>6</c:v>
                </c:pt>
                <c:pt idx="107">
                  <c:v>2</c:v>
                </c:pt>
                <c:pt idx="108">
                  <c:v>2</c:v>
                </c:pt>
                <c:pt idx="109">
                  <c:v>10</c:v>
                </c:pt>
                <c:pt idx="110">
                  <c:v>5</c:v>
                </c:pt>
                <c:pt idx="111">
                  <c:v>5</c:v>
                </c:pt>
                <c:pt idx="112">
                  <c:v>1</c:v>
                </c:pt>
                <c:pt idx="113">
                  <c:v>1</c:v>
                </c:pt>
                <c:pt idx="114">
                  <c:v>3</c:v>
                </c:pt>
                <c:pt idx="115">
                  <c:v>2</c:v>
                </c:pt>
                <c:pt idx="116">
                  <c:v>4</c:v>
                </c:pt>
                <c:pt idx="117">
                  <c:v>7</c:v>
                </c:pt>
                <c:pt idx="118">
                  <c:v>4</c:v>
                </c:pt>
                <c:pt idx="119">
                  <c:v>3</c:v>
                </c:pt>
                <c:pt idx="120">
                  <c:v>1</c:v>
                </c:pt>
                <c:pt idx="121">
                  <c:v>1</c:v>
                </c:pt>
                <c:pt idx="122">
                  <c:v>3</c:v>
                </c:pt>
                <c:pt idx="123">
                  <c:v>7</c:v>
                </c:pt>
                <c:pt idx="124">
                  <c:v>8</c:v>
                </c:pt>
                <c:pt idx="125">
                  <c:v>4</c:v>
                </c:pt>
                <c:pt idx="126">
                  <c:v>4</c:v>
                </c:pt>
                <c:pt idx="127">
                  <c:v>4</c:v>
                </c:pt>
                <c:pt idx="128">
                  <c:v>3</c:v>
                </c:pt>
                <c:pt idx="129">
                  <c:v>9</c:v>
                </c:pt>
                <c:pt idx="130">
                  <c:v>11</c:v>
                </c:pt>
                <c:pt idx="131">
                  <c:v>4</c:v>
                </c:pt>
                <c:pt idx="132">
                  <c:v>8</c:v>
                </c:pt>
                <c:pt idx="133">
                  <c:v>2</c:v>
                </c:pt>
                <c:pt idx="134">
                  <c:v>7</c:v>
                </c:pt>
                <c:pt idx="135">
                  <c:v>1</c:v>
                </c:pt>
                <c:pt idx="136">
                  <c:v>3</c:v>
                </c:pt>
                <c:pt idx="137">
                  <c:v>9</c:v>
                </c:pt>
                <c:pt idx="138">
                  <c:v>2</c:v>
                </c:pt>
                <c:pt idx="139">
                  <c:v>2</c:v>
                </c:pt>
                <c:pt idx="140">
                  <c:v>1</c:v>
                </c:pt>
                <c:pt idx="141">
                  <c:v>3</c:v>
                </c:pt>
                <c:pt idx="142">
                  <c:v>3</c:v>
                </c:pt>
                <c:pt idx="143">
                  <c:v>4</c:v>
                </c:pt>
                <c:pt idx="144">
                  <c:v>3</c:v>
                </c:pt>
                <c:pt idx="145">
                  <c:v>2</c:v>
                </c:pt>
                <c:pt idx="146">
                  <c:v>2</c:v>
                </c:pt>
                <c:pt idx="149">
                  <c:v>1</c:v>
                </c:pt>
                <c:pt idx="150">
                  <c:v>2</c:v>
                </c:pt>
                <c:pt idx="151">
                  <c:v>1</c:v>
                </c:pt>
                <c:pt idx="152">
                  <c:v>6</c:v>
                </c:pt>
                <c:pt idx="153">
                  <c:v>4</c:v>
                </c:pt>
                <c:pt idx="154">
                  <c:v>1</c:v>
                </c:pt>
                <c:pt idx="155">
                  <c:v>2</c:v>
                </c:pt>
                <c:pt idx="156">
                  <c:v>5</c:v>
                </c:pt>
                <c:pt idx="157">
                  <c:v>9</c:v>
                </c:pt>
                <c:pt idx="158">
                  <c:v>24</c:v>
                </c:pt>
                <c:pt idx="159">
                  <c:v>12</c:v>
                </c:pt>
                <c:pt idx="160">
                  <c:v>22</c:v>
                </c:pt>
                <c:pt idx="161">
                  <c:v>15</c:v>
                </c:pt>
                <c:pt idx="162">
                  <c:v>4</c:v>
                </c:pt>
                <c:pt idx="163">
                  <c:v>7</c:v>
                </c:pt>
                <c:pt idx="164">
                  <c:v>15</c:v>
                </c:pt>
                <c:pt idx="165">
                  <c:v>30</c:v>
                </c:pt>
                <c:pt idx="166">
                  <c:v>21</c:v>
                </c:pt>
                <c:pt idx="167">
                  <c:v>19</c:v>
                </c:pt>
                <c:pt idx="168">
                  <c:v>17</c:v>
                </c:pt>
                <c:pt idx="169">
                  <c:v>6</c:v>
                </c:pt>
                <c:pt idx="170">
                  <c:v>42</c:v>
                </c:pt>
                <c:pt idx="171">
                  <c:v>36</c:v>
                </c:pt>
                <c:pt idx="172">
                  <c:v>58</c:v>
                </c:pt>
                <c:pt idx="173">
                  <c:v>61</c:v>
                </c:pt>
                <c:pt idx="174">
                  <c:v>34</c:v>
                </c:pt>
                <c:pt idx="175">
                  <c:v>34</c:v>
                </c:pt>
                <c:pt idx="176">
                  <c:v>14</c:v>
                </c:pt>
                <c:pt idx="177">
                  <c:v>32</c:v>
                </c:pt>
                <c:pt idx="178">
                  <c:v>31</c:v>
                </c:pt>
                <c:pt idx="179">
                  <c:v>47</c:v>
                </c:pt>
                <c:pt idx="180">
                  <c:v>26</c:v>
                </c:pt>
                <c:pt idx="181">
                  <c:v>30</c:v>
                </c:pt>
                <c:pt idx="182">
                  <c:v>7</c:v>
                </c:pt>
                <c:pt idx="183">
                  <c:v>1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Meldedatum_BL!$H$3:$H$4</c:f>
              <c:strCache>
                <c:ptCount val="1"/>
                <c:pt idx="0">
                  <c:v>Hessen</c:v>
                </c:pt>
              </c:strCache>
            </c:strRef>
          </c:tx>
          <c:marker>
            <c:symbol val="none"/>
          </c:marker>
          <c:cat>
            <c:strRef>
              <c:f>Meldedatum_BL!$A$5:$A$190</c:f>
              <c:strCache>
                <c:ptCount val="185"/>
                <c:pt idx="0">
                  <c:v>28.01.2020</c:v>
                </c:pt>
                <c:pt idx="1">
                  <c:v>29.01.2020</c:v>
                </c:pt>
                <c:pt idx="2">
                  <c:v>31.01.2020</c:v>
                </c:pt>
                <c:pt idx="3">
                  <c:v>03.02.2020</c:v>
                </c:pt>
                <c:pt idx="4">
                  <c:v>04.02.2020</c:v>
                </c:pt>
                <c:pt idx="5">
                  <c:v>06.02.2020</c:v>
                </c:pt>
                <c:pt idx="6">
                  <c:v>07.02.2020</c:v>
                </c:pt>
                <c:pt idx="7">
                  <c:v>11.02.2020</c:v>
                </c:pt>
                <c:pt idx="8">
                  <c:v>12.02.2020</c:v>
                </c:pt>
                <c:pt idx="9">
                  <c:v>24.02.2020</c:v>
                </c:pt>
                <c:pt idx="10">
                  <c:v>25.02.2020</c:v>
                </c:pt>
                <c:pt idx="11">
                  <c:v>26.02.2020</c:v>
                </c:pt>
                <c:pt idx="12">
                  <c:v>27.02.2020</c:v>
                </c:pt>
                <c:pt idx="13">
                  <c:v>28.02.2020</c:v>
                </c:pt>
                <c:pt idx="14">
                  <c:v>29.02.2020</c:v>
                </c:pt>
                <c:pt idx="15">
                  <c:v>01.03.2020</c:v>
                </c:pt>
                <c:pt idx="16">
                  <c:v>02.03.2020</c:v>
                </c:pt>
                <c:pt idx="17">
                  <c:v>03.03.2020</c:v>
                </c:pt>
                <c:pt idx="18">
                  <c:v>04.03.2020</c:v>
                </c:pt>
                <c:pt idx="19">
                  <c:v>05.03.2020</c:v>
                </c:pt>
                <c:pt idx="20">
                  <c:v>06.03.2020</c:v>
                </c:pt>
                <c:pt idx="21">
                  <c:v>07.03.2020</c:v>
                </c:pt>
                <c:pt idx="22">
                  <c:v>08.03.2020</c:v>
                </c:pt>
                <c:pt idx="23">
                  <c:v>09.03.2020</c:v>
                </c:pt>
                <c:pt idx="24">
                  <c:v>10.03.2020</c:v>
                </c:pt>
                <c:pt idx="25">
                  <c:v>11.03.2020</c:v>
                </c:pt>
                <c:pt idx="26">
                  <c:v>12.03.2020</c:v>
                </c:pt>
                <c:pt idx="27">
                  <c:v>13.03.2020</c:v>
                </c:pt>
                <c:pt idx="28">
                  <c:v>14.03.2020</c:v>
                </c:pt>
                <c:pt idx="29">
                  <c:v>15.03.2020</c:v>
                </c:pt>
                <c:pt idx="30">
                  <c:v>16.03.2020</c:v>
                </c:pt>
                <c:pt idx="31">
                  <c:v>17.03.2020</c:v>
                </c:pt>
                <c:pt idx="32">
                  <c:v>18.03.2020</c:v>
                </c:pt>
                <c:pt idx="33">
                  <c:v>19.03.2020</c:v>
                </c:pt>
                <c:pt idx="34">
                  <c:v>20.03.2020</c:v>
                </c:pt>
                <c:pt idx="35">
                  <c:v>21.03.2020</c:v>
                </c:pt>
                <c:pt idx="36">
                  <c:v>22.03.2020</c:v>
                </c:pt>
                <c:pt idx="37">
                  <c:v>23.03.2020</c:v>
                </c:pt>
                <c:pt idx="38">
                  <c:v>24.03.2020</c:v>
                </c:pt>
                <c:pt idx="39">
                  <c:v>25.03.2020</c:v>
                </c:pt>
                <c:pt idx="40">
                  <c:v>26.03.2020</c:v>
                </c:pt>
                <c:pt idx="41">
                  <c:v>27.03.2020</c:v>
                </c:pt>
                <c:pt idx="42">
                  <c:v>28.03.2020</c:v>
                </c:pt>
                <c:pt idx="43">
                  <c:v>29.03.2020</c:v>
                </c:pt>
                <c:pt idx="44">
                  <c:v>30.03.2020</c:v>
                </c:pt>
                <c:pt idx="45">
                  <c:v>31.03.2020</c:v>
                </c:pt>
                <c:pt idx="46">
                  <c:v>01.04.2020</c:v>
                </c:pt>
                <c:pt idx="47">
                  <c:v>02.04.2020</c:v>
                </c:pt>
                <c:pt idx="48">
                  <c:v>03.04.2020</c:v>
                </c:pt>
                <c:pt idx="49">
                  <c:v>04.04.2020</c:v>
                </c:pt>
                <c:pt idx="50">
                  <c:v>05.04.2020</c:v>
                </c:pt>
                <c:pt idx="51">
                  <c:v>06.04.2020</c:v>
                </c:pt>
                <c:pt idx="52">
                  <c:v>07.04.2020</c:v>
                </c:pt>
                <c:pt idx="53">
                  <c:v>08.04.2020</c:v>
                </c:pt>
                <c:pt idx="54">
                  <c:v>09.04.2020</c:v>
                </c:pt>
                <c:pt idx="55">
                  <c:v>10.04.2020</c:v>
                </c:pt>
                <c:pt idx="56">
                  <c:v>11.04.2020</c:v>
                </c:pt>
                <c:pt idx="57">
                  <c:v>12.04.2020</c:v>
                </c:pt>
                <c:pt idx="58">
                  <c:v>13.04.2020</c:v>
                </c:pt>
                <c:pt idx="59">
                  <c:v>14.04.2020</c:v>
                </c:pt>
                <c:pt idx="60">
                  <c:v>15.04.2020</c:v>
                </c:pt>
                <c:pt idx="61">
                  <c:v>16.04.2020</c:v>
                </c:pt>
                <c:pt idx="62">
                  <c:v>17.04.2020</c:v>
                </c:pt>
                <c:pt idx="63">
                  <c:v>18.04.2020</c:v>
                </c:pt>
                <c:pt idx="64">
                  <c:v>19.04.2020</c:v>
                </c:pt>
                <c:pt idx="65">
                  <c:v>20.04.2020</c:v>
                </c:pt>
                <c:pt idx="66">
                  <c:v>21.04.2020</c:v>
                </c:pt>
                <c:pt idx="67">
                  <c:v>22.04.2020</c:v>
                </c:pt>
                <c:pt idx="68">
                  <c:v>23.04.2020</c:v>
                </c:pt>
                <c:pt idx="69">
                  <c:v>24.04.2020</c:v>
                </c:pt>
                <c:pt idx="70">
                  <c:v>25.04.2020</c:v>
                </c:pt>
                <c:pt idx="71">
                  <c:v>26.04.2020</c:v>
                </c:pt>
                <c:pt idx="72">
                  <c:v>27.04.2020</c:v>
                </c:pt>
                <c:pt idx="73">
                  <c:v>28.04.2020</c:v>
                </c:pt>
                <c:pt idx="74">
                  <c:v>29.04.2020</c:v>
                </c:pt>
                <c:pt idx="75">
                  <c:v>30.04.2020</c:v>
                </c:pt>
                <c:pt idx="76">
                  <c:v>01.05.2020</c:v>
                </c:pt>
                <c:pt idx="77">
                  <c:v>02.05.2020</c:v>
                </c:pt>
                <c:pt idx="78">
                  <c:v>03.05.2020</c:v>
                </c:pt>
                <c:pt idx="79">
                  <c:v>04.05.2020</c:v>
                </c:pt>
                <c:pt idx="80">
                  <c:v>05.05.2020</c:v>
                </c:pt>
                <c:pt idx="81">
                  <c:v>06.05.2020</c:v>
                </c:pt>
                <c:pt idx="82">
                  <c:v>07.05.2020</c:v>
                </c:pt>
                <c:pt idx="83">
                  <c:v>08.05.2020</c:v>
                </c:pt>
                <c:pt idx="84">
                  <c:v>09.05.2020</c:v>
                </c:pt>
                <c:pt idx="85">
                  <c:v>10.05.2020</c:v>
                </c:pt>
                <c:pt idx="86">
                  <c:v>11.05.2020</c:v>
                </c:pt>
                <c:pt idx="87">
                  <c:v>12.05.2020</c:v>
                </c:pt>
                <c:pt idx="88">
                  <c:v>13.05.2020</c:v>
                </c:pt>
                <c:pt idx="89">
                  <c:v>14.05.2020</c:v>
                </c:pt>
                <c:pt idx="90">
                  <c:v>15.05.2020</c:v>
                </c:pt>
                <c:pt idx="91">
                  <c:v>16.05.2020</c:v>
                </c:pt>
                <c:pt idx="92">
                  <c:v>17.05.2020</c:v>
                </c:pt>
                <c:pt idx="93">
                  <c:v>18.05.2020</c:v>
                </c:pt>
                <c:pt idx="94">
                  <c:v>19.05.2020</c:v>
                </c:pt>
                <c:pt idx="95">
                  <c:v>20.05.2020</c:v>
                </c:pt>
                <c:pt idx="96">
                  <c:v>21.05.2020</c:v>
                </c:pt>
                <c:pt idx="97">
                  <c:v>22.05.2020</c:v>
                </c:pt>
                <c:pt idx="98">
                  <c:v>23.05.2020</c:v>
                </c:pt>
                <c:pt idx="99">
                  <c:v>24.05.2020</c:v>
                </c:pt>
                <c:pt idx="100">
                  <c:v>25.05.2020</c:v>
                </c:pt>
                <c:pt idx="101">
                  <c:v>26.05.2020</c:v>
                </c:pt>
                <c:pt idx="102">
                  <c:v>27.05.2020</c:v>
                </c:pt>
                <c:pt idx="103">
                  <c:v>28.05.2020</c:v>
                </c:pt>
                <c:pt idx="104">
                  <c:v>29.05.2020</c:v>
                </c:pt>
                <c:pt idx="105">
                  <c:v>30.05.2020</c:v>
                </c:pt>
                <c:pt idx="106">
                  <c:v>31.05.2020</c:v>
                </c:pt>
                <c:pt idx="107">
                  <c:v>01.06.2020</c:v>
                </c:pt>
                <c:pt idx="108">
                  <c:v>02.06.2020</c:v>
                </c:pt>
                <c:pt idx="109">
                  <c:v>03.06.2020</c:v>
                </c:pt>
                <c:pt idx="110">
                  <c:v>04.06.2020</c:v>
                </c:pt>
                <c:pt idx="111">
                  <c:v>05.06.2020</c:v>
                </c:pt>
                <c:pt idx="112">
                  <c:v>06.06.2020</c:v>
                </c:pt>
                <c:pt idx="113">
                  <c:v>07.06.2020</c:v>
                </c:pt>
                <c:pt idx="114">
                  <c:v>08.06.2020</c:v>
                </c:pt>
                <c:pt idx="115">
                  <c:v>09.06.2020</c:v>
                </c:pt>
                <c:pt idx="116">
                  <c:v>10.06.2020</c:v>
                </c:pt>
                <c:pt idx="117">
                  <c:v>11.06.2020</c:v>
                </c:pt>
                <c:pt idx="118">
                  <c:v>12.06.2020</c:v>
                </c:pt>
                <c:pt idx="119">
                  <c:v>13.06.2020</c:v>
                </c:pt>
                <c:pt idx="120">
                  <c:v>14.06.2020</c:v>
                </c:pt>
                <c:pt idx="121">
                  <c:v>15.06.2020</c:v>
                </c:pt>
                <c:pt idx="122">
                  <c:v>16.06.2020</c:v>
                </c:pt>
                <c:pt idx="123">
                  <c:v>17.06.2020</c:v>
                </c:pt>
                <c:pt idx="124">
                  <c:v>18.06.2020</c:v>
                </c:pt>
                <c:pt idx="125">
                  <c:v>19.06.2020</c:v>
                </c:pt>
                <c:pt idx="126">
                  <c:v>20.06.2020</c:v>
                </c:pt>
                <c:pt idx="127">
                  <c:v>21.06.2020</c:v>
                </c:pt>
                <c:pt idx="128">
                  <c:v>22.06.2020</c:v>
                </c:pt>
                <c:pt idx="129">
                  <c:v>23.06.2020</c:v>
                </c:pt>
                <c:pt idx="130">
                  <c:v>24.06.2020</c:v>
                </c:pt>
                <c:pt idx="131">
                  <c:v>25.06.2020</c:v>
                </c:pt>
                <c:pt idx="132">
                  <c:v>26.06.2020</c:v>
                </c:pt>
                <c:pt idx="133">
                  <c:v>27.06.2020</c:v>
                </c:pt>
                <c:pt idx="134">
                  <c:v>28.06.2020</c:v>
                </c:pt>
                <c:pt idx="135">
                  <c:v>29.06.2020</c:v>
                </c:pt>
                <c:pt idx="136">
                  <c:v>30.06.2020</c:v>
                </c:pt>
                <c:pt idx="137">
                  <c:v>01.07.2020</c:v>
                </c:pt>
                <c:pt idx="138">
                  <c:v>02.07.2020</c:v>
                </c:pt>
                <c:pt idx="139">
                  <c:v>03.07.2020</c:v>
                </c:pt>
                <c:pt idx="140">
                  <c:v>04.07.2020</c:v>
                </c:pt>
                <c:pt idx="141">
                  <c:v>05.07.2020</c:v>
                </c:pt>
                <c:pt idx="142">
                  <c:v>06.07.2020</c:v>
                </c:pt>
                <c:pt idx="143">
                  <c:v>07.07.2020</c:v>
                </c:pt>
                <c:pt idx="144">
                  <c:v>08.07.2020</c:v>
                </c:pt>
                <c:pt idx="145">
                  <c:v>09.07.2020</c:v>
                </c:pt>
                <c:pt idx="146">
                  <c:v>10.07.2020</c:v>
                </c:pt>
                <c:pt idx="147">
                  <c:v>11.07.2020</c:v>
                </c:pt>
                <c:pt idx="148">
                  <c:v>12.07.2020</c:v>
                </c:pt>
                <c:pt idx="149">
                  <c:v>13.07.2020</c:v>
                </c:pt>
                <c:pt idx="150">
                  <c:v>14.07.2020</c:v>
                </c:pt>
                <c:pt idx="151">
                  <c:v>15.07.2020</c:v>
                </c:pt>
                <c:pt idx="152">
                  <c:v>16.07.2020</c:v>
                </c:pt>
                <c:pt idx="153">
                  <c:v>17.07.2020</c:v>
                </c:pt>
                <c:pt idx="154">
                  <c:v>18.07.2020</c:v>
                </c:pt>
                <c:pt idx="155">
                  <c:v>19.07.2020</c:v>
                </c:pt>
                <c:pt idx="156">
                  <c:v>20.07.2020</c:v>
                </c:pt>
                <c:pt idx="157">
                  <c:v>21.07.2020</c:v>
                </c:pt>
                <c:pt idx="158">
                  <c:v>22.07.2020</c:v>
                </c:pt>
                <c:pt idx="159">
                  <c:v>23.07.2020</c:v>
                </c:pt>
                <c:pt idx="160">
                  <c:v>24.07.2020</c:v>
                </c:pt>
                <c:pt idx="161">
                  <c:v>25.07.2020</c:v>
                </c:pt>
                <c:pt idx="162">
                  <c:v>26.07.2020</c:v>
                </c:pt>
                <c:pt idx="163">
                  <c:v>27.07.2020</c:v>
                </c:pt>
                <c:pt idx="164">
                  <c:v>28.07.2020</c:v>
                </c:pt>
                <c:pt idx="165">
                  <c:v>29.07.2020</c:v>
                </c:pt>
                <c:pt idx="166">
                  <c:v>30.07.2020</c:v>
                </c:pt>
                <c:pt idx="167">
                  <c:v>31.07.2020</c:v>
                </c:pt>
                <c:pt idx="168">
                  <c:v>01.08.2020</c:v>
                </c:pt>
                <c:pt idx="169">
                  <c:v>02.08.2020</c:v>
                </c:pt>
                <c:pt idx="170">
                  <c:v>03.08.2020</c:v>
                </c:pt>
                <c:pt idx="171">
                  <c:v>04.08.2020</c:v>
                </c:pt>
                <c:pt idx="172">
                  <c:v>05.08.2020</c:v>
                </c:pt>
                <c:pt idx="173">
                  <c:v>06.08.2020</c:v>
                </c:pt>
                <c:pt idx="174">
                  <c:v>07.08.2020</c:v>
                </c:pt>
                <c:pt idx="175">
                  <c:v>08.08.2020</c:v>
                </c:pt>
                <c:pt idx="176">
                  <c:v>09.08.2020</c:v>
                </c:pt>
                <c:pt idx="177">
                  <c:v>10.08.2020</c:v>
                </c:pt>
                <c:pt idx="178">
                  <c:v>11.08.2020</c:v>
                </c:pt>
                <c:pt idx="179">
                  <c:v>12.08.2020</c:v>
                </c:pt>
                <c:pt idx="180">
                  <c:v>13.08.2020</c:v>
                </c:pt>
                <c:pt idx="181">
                  <c:v>14.08.2020</c:v>
                </c:pt>
                <c:pt idx="182">
                  <c:v>15.08.2020</c:v>
                </c:pt>
                <c:pt idx="183">
                  <c:v>16.08.2020</c:v>
                </c:pt>
                <c:pt idx="184">
                  <c:v>17.08.2020</c:v>
                </c:pt>
              </c:strCache>
            </c:strRef>
          </c:cat>
          <c:val>
            <c:numRef>
              <c:f>Meldedatum_BL!$H$5:$H$190</c:f>
              <c:numCache>
                <c:formatCode>General</c:formatCode>
                <c:ptCount val="185"/>
                <c:pt idx="13">
                  <c:v>1</c:v>
                </c:pt>
                <c:pt idx="15">
                  <c:v>4</c:v>
                </c:pt>
                <c:pt idx="16">
                  <c:v>4</c:v>
                </c:pt>
                <c:pt idx="17">
                  <c:v>4</c:v>
                </c:pt>
                <c:pt idx="18">
                  <c:v>2</c:v>
                </c:pt>
                <c:pt idx="19">
                  <c:v>6</c:v>
                </c:pt>
                <c:pt idx="20">
                  <c:v>1</c:v>
                </c:pt>
                <c:pt idx="21">
                  <c:v>4</c:v>
                </c:pt>
                <c:pt idx="23">
                  <c:v>20</c:v>
                </c:pt>
                <c:pt idx="24">
                  <c:v>16</c:v>
                </c:pt>
                <c:pt idx="25">
                  <c:v>37</c:v>
                </c:pt>
                <c:pt idx="26">
                  <c:v>37</c:v>
                </c:pt>
                <c:pt idx="27">
                  <c:v>78</c:v>
                </c:pt>
                <c:pt idx="28">
                  <c:v>82</c:v>
                </c:pt>
                <c:pt idx="29">
                  <c:v>24</c:v>
                </c:pt>
                <c:pt idx="30">
                  <c:v>126</c:v>
                </c:pt>
                <c:pt idx="31">
                  <c:v>168</c:v>
                </c:pt>
                <c:pt idx="32">
                  <c:v>224</c:v>
                </c:pt>
                <c:pt idx="33">
                  <c:v>203</c:v>
                </c:pt>
                <c:pt idx="34">
                  <c:v>212</c:v>
                </c:pt>
                <c:pt idx="35">
                  <c:v>135</c:v>
                </c:pt>
                <c:pt idx="36">
                  <c:v>59</c:v>
                </c:pt>
                <c:pt idx="37">
                  <c:v>276</c:v>
                </c:pt>
                <c:pt idx="38">
                  <c:v>235</c:v>
                </c:pt>
                <c:pt idx="39">
                  <c:v>247</c:v>
                </c:pt>
                <c:pt idx="40">
                  <c:v>301</c:v>
                </c:pt>
                <c:pt idx="41">
                  <c:v>308</c:v>
                </c:pt>
                <c:pt idx="42">
                  <c:v>185</c:v>
                </c:pt>
                <c:pt idx="43">
                  <c:v>140</c:v>
                </c:pt>
                <c:pt idx="44">
                  <c:v>183</c:v>
                </c:pt>
                <c:pt idx="45">
                  <c:v>254</c:v>
                </c:pt>
                <c:pt idx="46">
                  <c:v>329</c:v>
                </c:pt>
                <c:pt idx="47">
                  <c:v>267</c:v>
                </c:pt>
                <c:pt idx="48">
                  <c:v>250</c:v>
                </c:pt>
                <c:pt idx="49">
                  <c:v>224</c:v>
                </c:pt>
                <c:pt idx="50">
                  <c:v>91</c:v>
                </c:pt>
                <c:pt idx="51">
                  <c:v>139</c:v>
                </c:pt>
                <c:pt idx="52">
                  <c:v>255</c:v>
                </c:pt>
                <c:pt idx="53">
                  <c:v>303</c:v>
                </c:pt>
                <c:pt idx="54">
                  <c:v>292</c:v>
                </c:pt>
                <c:pt idx="55">
                  <c:v>155</c:v>
                </c:pt>
                <c:pt idx="56">
                  <c:v>151</c:v>
                </c:pt>
                <c:pt idx="57">
                  <c:v>99</c:v>
                </c:pt>
                <c:pt idx="58">
                  <c:v>77</c:v>
                </c:pt>
                <c:pt idx="59">
                  <c:v>160</c:v>
                </c:pt>
                <c:pt idx="60">
                  <c:v>227</c:v>
                </c:pt>
                <c:pt idx="61">
                  <c:v>207</c:v>
                </c:pt>
                <c:pt idx="62">
                  <c:v>190</c:v>
                </c:pt>
                <c:pt idx="63">
                  <c:v>129</c:v>
                </c:pt>
                <c:pt idx="64">
                  <c:v>73</c:v>
                </c:pt>
                <c:pt idx="65">
                  <c:v>79</c:v>
                </c:pt>
                <c:pt idx="66">
                  <c:v>169</c:v>
                </c:pt>
                <c:pt idx="67">
                  <c:v>176</c:v>
                </c:pt>
                <c:pt idx="68">
                  <c:v>125</c:v>
                </c:pt>
                <c:pt idx="69">
                  <c:v>101</c:v>
                </c:pt>
                <c:pt idx="70">
                  <c:v>89</c:v>
                </c:pt>
                <c:pt idx="71">
                  <c:v>24</c:v>
                </c:pt>
                <c:pt idx="72">
                  <c:v>68</c:v>
                </c:pt>
                <c:pt idx="73">
                  <c:v>139</c:v>
                </c:pt>
                <c:pt idx="74">
                  <c:v>122</c:v>
                </c:pt>
                <c:pt idx="75">
                  <c:v>104</c:v>
                </c:pt>
                <c:pt idx="76">
                  <c:v>78</c:v>
                </c:pt>
                <c:pt idx="77">
                  <c:v>40</c:v>
                </c:pt>
                <c:pt idx="78">
                  <c:v>26</c:v>
                </c:pt>
                <c:pt idx="79">
                  <c:v>28</c:v>
                </c:pt>
                <c:pt idx="80">
                  <c:v>90</c:v>
                </c:pt>
                <c:pt idx="81">
                  <c:v>104</c:v>
                </c:pt>
                <c:pt idx="82">
                  <c:v>83</c:v>
                </c:pt>
                <c:pt idx="83">
                  <c:v>86</c:v>
                </c:pt>
                <c:pt idx="84">
                  <c:v>47</c:v>
                </c:pt>
                <c:pt idx="85">
                  <c:v>15</c:v>
                </c:pt>
                <c:pt idx="86">
                  <c:v>33</c:v>
                </c:pt>
                <c:pt idx="87">
                  <c:v>82</c:v>
                </c:pt>
                <c:pt idx="88">
                  <c:v>70</c:v>
                </c:pt>
                <c:pt idx="89">
                  <c:v>46</c:v>
                </c:pt>
                <c:pt idx="90">
                  <c:v>69</c:v>
                </c:pt>
                <c:pt idx="91">
                  <c:v>34</c:v>
                </c:pt>
                <c:pt idx="92">
                  <c:v>74</c:v>
                </c:pt>
                <c:pt idx="93">
                  <c:v>61</c:v>
                </c:pt>
                <c:pt idx="94">
                  <c:v>74</c:v>
                </c:pt>
                <c:pt idx="95">
                  <c:v>102</c:v>
                </c:pt>
                <c:pt idx="96">
                  <c:v>28</c:v>
                </c:pt>
                <c:pt idx="97">
                  <c:v>51</c:v>
                </c:pt>
                <c:pt idx="98">
                  <c:v>51</c:v>
                </c:pt>
                <c:pt idx="99">
                  <c:v>14</c:v>
                </c:pt>
                <c:pt idx="100">
                  <c:v>30</c:v>
                </c:pt>
                <c:pt idx="101">
                  <c:v>75</c:v>
                </c:pt>
                <c:pt idx="102">
                  <c:v>46</c:v>
                </c:pt>
                <c:pt idx="103">
                  <c:v>58</c:v>
                </c:pt>
                <c:pt idx="104">
                  <c:v>38</c:v>
                </c:pt>
                <c:pt idx="105">
                  <c:v>34</c:v>
                </c:pt>
                <c:pt idx="106">
                  <c:v>11</c:v>
                </c:pt>
                <c:pt idx="107">
                  <c:v>2</c:v>
                </c:pt>
                <c:pt idx="108">
                  <c:v>26</c:v>
                </c:pt>
                <c:pt idx="109">
                  <c:v>34</c:v>
                </c:pt>
                <c:pt idx="110">
                  <c:v>29</c:v>
                </c:pt>
                <c:pt idx="111">
                  <c:v>24</c:v>
                </c:pt>
                <c:pt idx="112">
                  <c:v>19</c:v>
                </c:pt>
                <c:pt idx="113">
                  <c:v>8</c:v>
                </c:pt>
                <c:pt idx="114">
                  <c:v>36</c:v>
                </c:pt>
                <c:pt idx="115">
                  <c:v>17</c:v>
                </c:pt>
                <c:pt idx="116">
                  <c:v>37</c:v>
                </c:pt>
                <c:pt idx="117">
                  <c:v>9</c:v>
                </c:pt>
                <c:pt idx="118">
                  <c:v>25</c:v>
                </c:pt>
                <c:pt idx="119">
                  <c:v>19</c:v>
                </c:pt>
                <c:pt idx="120">
                  <c:v>6</c:v>
                </c:pt>
                <c:pt idx="121">
                  <c:v>8</c:v>
                </c:pt>
                <c:pt idx="122">
                  <c:v>40</c:v>
                </c:pt>
                <c:pt idx="123">
                  <c:v>58</c:v>
                </c:pt>
                <c:pt idx="124">
                  <c:v>48</c:v>
                </c:pt>
                <c:pt idx="125">
                  <c:v>58</c:v>
                </c:pt>
                <c:pt idx="126">
                  <c:v>20</c:v>
                </c:pt>
                <c:pt idx="127">
                  <c:v>7</c:v>
                </c:pt>
                <c:pt idx="128">
                  <c:v>20</c:v>
                </c:pt>
                <c:pt idx="129">
                  <c:v>38</c:v>
                </c:pt>
                <c:pt idx="130">
                  <c:v>27</c:v>
                </c:pt>
                <c:pt idx="131">
                  <c:v>39</c:v>
                </c:pt>
                <c:pt idx="132">
                  <c:v>29</c:v>
                </c:pt>
                <c:pt idx="133">
                  <c:v>19</c:v>
                </c:pt>
                <c:pt idx="134">
                  <c:v>2</c:v>
                </c:pt>
                <c:pt idx="135">
                  <c:v>20</c:v>
                </c:pt>
                <c:pt idx="136">
                  <c:v>30</c:v>
                </c:pt>
                <c:pt idx="137">
                  <c:v>50</c:v>
                </c:pt>
                <c:pt idx="138">
                  <c:v>29</c:v>
                </c:pt>
                <c:pt idx="139">
                  <c:v>31</c:v>
                </c:pt>
                <c:pt idx="140">
                  <c:v>17</c:v>
                </c:pt>
                <c:pt idx="141">
                  <c:v>10</c:v>
                </c:pt>
                <c:pt idx="142">
                  <c:v>27</c:v>
                </c:pt>
                <c:pt idx="143">
                  <c:v>29</c:v>
                </c:pt>
                <c:pt idx="144">
                  <c:v>52</c:v>
                </c:pt>
                <c:pt idx="145">
                  <c:v>39</c:v>
                </c:pt>
                <c:pt idx="146">
                  <c:v>42</c:v>
                </c:pt>
                <c:pt idx="147">
                  <c:v>28</c:v>
                </c:pt>
                <c:pt idx="148">
                  <c:v>3</c:v>
                </c:pt>
                <c:pt idx="149">
                  <c:v>31</c:v>
                </c:pt>
                <c:pt idx="150">
                  <c:v>40</c:v>
                </c:pt>
                <c:pt idx="151">
                  <c:v>48</c:v>
                </c:pt>
                <c:pt idx="152">
                  <c:v>40</c:v>
                </c:pt>
                <c:pt idx="153">
                  <c:v>38</c:v>
                </c:pt>
                <c:pt idx="154">
                  <c:v>33</c:v>
                </c:pt>
                <c:pt idx="155">
                  <c:v>9</c:v>
                </c:pt>
                <c:pt idx="156">
                  <c:v>26</c:v>
                </c:pt>
                <c:pt idx="157">
                  <c:v>27</c:v>
                </c:pt>
                <c:pt idx="158">
                  <c:v>71</c:v>
                </c:pt>
                <c:pt idx="159">
                  <c:v>57</c:v>
                </c:pt>
                <c:pt idx="160">
                  <c:v>71</c:v>
                </c:pt>
                <c:pt idx="161">
                  <c:v>34</c:v>
                </c:pt>
                <c:pt idx="162">
                  <c:v>5</c:v>
                </c:pt>
                <c:pt idx="163">
                  <c:v>58</c:v>
                </c:pt>
                <c:pt idx="164">
                  <c:v>64</c:v>
                </c:pt>
                <c:pt idx="165">
                  <c:v>84</c:v>
                </c:pt>
                <c:pt idx="166">
                  <c:v>81</c:v>
                </c:pt>
                <c:pt idx="167">
                  <c:v>85</c:v>
                </c:pt>
                <c:pt idx="168">
                  <c:v>51</c:v>
                </c:pt>
                <c:pt idx="169">
                  <c:v>21</c:v>
                </c:pt>
                <c:pt idx="170">
                  <c:v>70</c:v>
                </c:pt>
                <c:pt idx="171">
                  <c:v>74</c:v>
                </c:pt>
                <c:pt idx="172">
                  <c:v>115</c:v>
                </c:pt>
                <c:pt idx="173">
                  <c:v>122</c:v>
                </c:pt>
                <c:pt idx="174">
                  <c:v>124</c:v>
                </c:pt>
                <c:pt idx="175">
                  <c:v>76</c:v>
                </c:pt>
                <c:pt idx="176">
                  <c:v>18</c:v>
                </c:pt>
                <c:pt idx="177">
                  <c:v>95</c:v>
                </c:pt>
                <c:pt idx="178">
                  <c:v>97</c:v>
                </c:pt>
                <c:pt idx="179">
                  <c:v>155</c:v>
                </c:pt>
                <c:pt idx="180">
                  <c:v>185</c:v>
                </c:pt>
                <c:pt idx="181">
                  <c:v>153</c:v>
                </c:pt>
                <c:pt idx="182">
                  <c:v>60</c:v>
                </c:pt>
                <c:pt idx="183">
                  <c:v>51</c:v>
                </c:pt>
                <c:pt idx="184">
                  <c:v>127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Meldedatum_BL!$I$3:$I$4</c:f>
              <c:strCache>
                <c:ptCount val="1"/>
                <c:pt idx="0">
                  <c:v>Mecklenburg-Vorpommern</c:v>
                </c:pt>
              </c:strCache>
            </c:strRef>
          </c:tx>
          <c:marker>
            <c:symbol val="none"/>
          </c:marker>
          <c:cat>
            <c:strRef>
              <c:f>Meldedatum_BL!$A$5:$A$190</c:f>
              <c:strCache>
                <c:ptCount val="185"/>
                <c:pt idx="0">
                  <c:v>28.01.2020</c:v>
                </c:pt>
                <c:pt idx="1">
                  <c:v>29.01.2020</c:v>
                </c:pt>
                <c:pt idx="2">
                  <c:v>31.01.2020</c:v>
                </c:pt>
                <c:pt idx="3">
                  <c:v>03.02.2020</c:v>
                </c:pt>
                <c:pt idx="4">
                  <c:v>04.02.2020</c:v>
                </c:pt>
                <c:pt idx="5">
                  <c:v>06.02.2020</c:v>
                </c:pt>
                <c:pt idx="6">
                  <c:v>07.02.2020</c:v>
                </c:pt>
                <c:pt idx="7">
                  <c:v>11.02.2020</c:v>
                </c:pt>
                <c:pt idx="8">
                  <c:v>12.02.2020</c:v>
                </c:pt>
                <c:pt idx="9">
                  <c:v>24.02.2020</c:v>
                </c:pt>
                <c:pt idx="10">
                  <c:v>25.02.2020</c:v>
                </c:pt>
                <c:pt idx="11">
                  <c:v>26.02.2020</c:v>
                </c:pt>
                <c:pt idx="12">
                  <c:v>27.02.2020</c:v>
                </c:pt>
                <c:pt idx="13">
                  <c:v>28.02.2020</c:v>
                </c:pt>
                <c:pt idx="14">
                  <c:v>29.02.2020</c:v>
                </c:pt>
                <c:pt idx="15">
                  <c:v>01.03.2020</c:v>
                </c:pt>
                <c:pt idx="16">
                  <c:v>02.03.2020</c:v>
                </c:pt>
                <c:pt idx="17">
                  <c:v>03.03.2020</c:v>
                </c:pt>
                <c:pt idx="18">
                  <c:v>04.03.2020</c:v>
                </c:pt>
                <c:pt idx="19">
                  <c:v>05.03.2020</c:v>
                </c:pt>
                <c:pt idx="20">
                  <c:v>06.03.2020</c:v>
                </c:pt>
                <c:pt idx="21">
                  <c:v>07.03.2020</c:v>
                </c:pt>
                <c:pt idx="22">
                  <c:v>08.03.2020</c:v>
                </c:pt>
                <c:pt idx="23">
                  <c:v>09.03.2020</c:v>
                </c:pt>
                <c:pt idx="24">
                  <c:v>10.03.2020</c:v>
                </c:pt>
                <c:pt idx="25">
                  <c:v>11.03.2020</c:v>
                </c:pt>
                <c:pt idx="26">
                  <c:v>12.03.2020</c:v>
                </c:pt>
                <c:pt idx="27">
                  <c:v>13.03.2020</c:v>
                </c:pt>
                <c:pt idx="28">
                  <c:v>14.03.2020</c:v>
                </c:pt>
                <c:pt idx="29">
                  <c:v>15.03.2020</c:v>
                </c:pt>
                <c:pt idx="30">
                  <c:v>16.03.2020</c:v>
                </c:pt>
                <c:pt idx="31">
                  <c:v>17.03.2020</c:v>
                </c:pt>
                <c:pt idx="32">
                  <c:v>18.03.2020</c:v>
                </c:pt>
                <c:pt idx="33">
                  <c:v>19.03.2020</c:v>
                </c:pt>
                <c:pt idx="34">
                  <c:v>20.03.2020</c:v>
                </c:pt>
                <c:pt idx="35">
                  <c:v>21.03.2020</c:v>
                </c:pt>
                <c:pt idx="36">
                  <c:v>22.03.2020</c:v>
                </c:pt>
                <c:pt idx="37">
                  <c:v>23.03.2020</c:v>
                </c:pt>
                <c:pt idx="38">
                  <c:v>24.03.2020</c:v>
                </c:pt>
                <c:pt idx="39">
                  <c:v>25.03.2020</c:v>
                </c:pt>
                <c:pt idx="40">
                  <c:v>26.03.2020</c:v>
                </c:pt>
                <c:pt idx="41">
                  <c:v>27.03.2020</c:v>
                </c:pt>
                <c:pt idx="42">
                  <c:v>28.03.2020</c:v>
                </c:pt>
                <c:pt idx="43">
                  <c:v>29.03.2020</c:v>
                </c:pt>
                <c:pt idx="44">
                  <c:v>30.03.2020</c:v>
                </c:pt>
                <c:pt idx="45">
                  <c:v>31.03.2020</c:v>
                </c:pt>
                <c:pt idx="46">
                  <c:v>01.04.2020</c:v>
                </c:pt>
                <c:pt idx="47">
                  <c:v>02.04.2020</c:v>
                </c:pt>
                <c:pt idx="48">
                  <c:v>03.04.2020</c:v>
                </c:pt>
                <c:pt idx="49">
                  <c:v>04.04.2020</c:v>
                </c:pt>
                <c:pt idx="50">
                  <c:v>05.04.2020</c:v>
                </c:pt>
                <c:pt idx="51">
                  <c:v>06.04.2020</c:v>
                </c:pt>
                <c:pt idx="52">
                  <c:v>07.04.2020</c:v>
                </c:pt>
                <c:pt idx="53">
                  <c:v>08.04.2020</c:v>
                </c:pt>
                <c:pt idx="54">
                  <c:v>09.04.2020</c:v>
                </c:pt>
                <c:pt idx="55">
                  <c:v>10.04.2020</c:v>
                </c:pt>
                <c:pt idx="56">
                  <c:v>11.04.2020</c:v>
                </c:pt>
                <c:pt idx="57">
                  <c:v>12.04.2020</c:v>
                </c:pt>
                <c:pt idx="58">
                  <c:v>13.04.2020</c:v>
                </c:pt>
                <c:pt idx="59">
                  <c:v>14.04.2020</c:v>
                </c:pt>
                <c:pt idx="60">
                  <c:v>15.04.2020</c:v>
                </c:pt>
                <c:pt idx="61">
                  <c:v>16.04.2020</c:v>
                </c:pt>
                <c:pt idx="62">
                  <c:v>17.04.2020</c:v>
                </c:pt>
                <c:pt idx="63">
                  <c:v>18.04.2020</c:v>
                </c:pt>
                <c:pt idx="64">
                  <c:v>19.04.2020</c:v>
                </c:pt>
                <c:pt idx="65">
                  <c:v>20.04.2020</c:v>
                </c:pt>
                <c:pt idx="66">
                  <c:v>21.04.2020</c:v>
                </c:pt>
                <c:pt idx="67">
                  <c:v>22.04.2020</c:v>
                </c:pt>
                <c:pt idx="68">
                  <c:v>23.04.2020</c:v>
                </c:pt>
                <c:pt idx="69">
                  <c:v>24.04.2020</c:v>
                </c:pt>
                <c:pt idx="70">
                  <c:v>25.04.2020</c:v>
                </c:pt>
                <c:pt idx="71">
                  <c:v>26.04.2020</c:v>
                </c:pt>
                <c:pt idx="72">
                  <c:v>27.04.2020</c:v>
                </c:pt>
                <c:pt idx="73">
                  <c:v>28.04.2020</c:v>
                </c:pt>
                <c:pt idx="74">
                  <c:v>29.04.2020</c:v>
                </c:pt>
                <c:pt idx="75">
                  <c:v>30.04.2020</c:v>
                </c:pt>
                <c:pt idx="76">
                  <c:v>01.05.2020</c:v>
                </c:pt>
                <c:pt idx="77">
                  <c:v>02.05.2020</c:v>
                </c:pt>
                <c:pt idx="78">
                  <c:v>03.05.2020</c:v>
                </c:pt>
                <c:pt idx="79">
                  <c:v>04.05.2020</c:v>
                </c:pt>
                <c:pt idx="80">
                  <c:v>05.05.2020</c:v>
                </c:pt>
                <c:pt idx="81">
                  <c:v>06.05.2020</c:v>
                </c:pt>
                <c:pt idx="82">
                  <c:v>07.05.2020</c:v>
                </c:pt>
                <c:pt idx="83">
                  <c:v>08.05.2020</c:v>
                </c:pt>
                <c:pt idx="84">
                  <c:v>09.05.2020</c:v>
                </c:pt>
                <c:pt idx="85">
                  <c:v>10.05.2020</c:v>
                </c:pt>
                <c:pt idx="86">
                  <c:v>11.05.2020</c:v>
                </c:pt>
                <c:pt idx="87">
                  <c:v>12.05.2020</c:v>
                </c:pt>
                <c:pt idx="88">
                  <c:v>13.05.2020</c:v>
                </c:pt>
                <c:pt idx="89">
                  <c:v>14.05.2020</c:v>
                </c:pt>
                <c:pt idx="90">
                  <c:v>15.05.2020</c:v>
                </c:pt>
                <c:pt idx="91">
                  <c:v>16.05.2020</c:v>
                </c:pt>
                <c:pt idx="92">
                  <c:v>17.05.2020</c:v>
                </c:pt>
                <c:pt idx="93">
                  <c:v>18.05.2020</c:v>
                </c:pt>
                <c:pt idx="94">
                  <c:v>19.05.2020</c:v>
                </c:pt>
                <c:pt idx="95">
                  <c:v>20.05.2020</c:v>
                </c:pt>
                <c:pt idx="96">
                  <c:v>21.05.2020</c:v>
                </c:pt>
                <c:pt idx="97">
                  <c:v>22.05.2020</c:v>
                </c:pt>
                <c:pt idx="98">
                  <c:v>23.05.2020</c:v>
                </c:pt>
                <c:pt idx="99">
                  <c:v>24.05.2020</c:v>
                </c:pt>
                <c:pt idx="100">
                  <c:v>25.05.2020</c:v>
                </c:pt>
                <c:pt idx="101">
                  <c:v>26.05.2020</c:v>
                </c:pt>
                <c:pt idx="102">
                  <c:v>27.05.2020</c:v>
                </c:pt>
                <c:pt idx="103">
                  <c:v>28.05.2020</c:v>
                </c:pt>
                <c:pt idx="104">
                  <c:v>29.05.2020</c:v>
                </c:pt>
                <c:pt idx="105">
                  <c:v>30.05.2020</c:v>
                </c:pt>
                <c:pt idx="106">
                  <c:v>31.05.2020</c:v>
                </c:pt>
                <c:pt idx="107">
                  <c:v>01.06.2020</c:v>
                </c:pt>
                <c:pt idx="108">
                  <c:v>02.06.2020</c:v>
                </c:pt>
                <c:pt idx="109">
                  <c:v>03.06.2020</c:v>
                </c:pt>
                <c:pt idx="110">
                  <c:v>04.06.2020</c:v>
                </c:pt>
                <c:pt idx="111">
                  <c:v>05.06.2020</c:v>
                </c:pt>
                <c:pt idx="112">
                  <c:v>06.06.2020</c:v>
                </c:pt>
                <c:pt idx="113">
                  <c:v>07.06.2020</c:v>
                </c:pt>
                <c:pt idx="114">
                  <c:v>08.06.2020</c:v>
                </c:pt>
                <c:pt idx="115">
                  <c:v>09.06.2020</c:v>
                </c:pt>
                <c:pt idx="116">
                  <c:v>10.06.2020</c:v>
                </c:pt>
                <c:pt idx="117">
                  <c:v>11.06.2020</c:v>
                </c:pt>
                <c:pt idx="118">
                  <c:v>12.06.2020</c:v>
                </c:pt>
                <c:pt idx="119">
                  <c:v>13.06.2020</c:v>
                </c:pt>
                <c:pt idx="120">
                  <c:v>14.06.2020</c:v>
                </c:pt>
                <c:pt idx="121">
                  <c:v>15.06.2020</c:v>
                </c:pt>
                <c:pt idx="122">
                  <c:v>16.06.2020</c:v>
                </c:pt>
                <c:pt idx="123">
                  <c:v>17.06.2020</c:v>
                </c:pt>
                <c:pt idx="124">
                  <c:v>18.06.2020</c:v>
                </c:pt>
                <c:pt idx="125">
                  <c:v>19.06.2020</c:v>
                </c:pt>
                <c:pt idx="126">
                  <c:v>20.06.2020</c:v>
                </c:pt>
                <c:pt idx="127">
                  <c:v>21.06.2020</c:v>
                </c:pt>
                <c:pt idx="128">
                  <c:v>22.06.2020</c:v>
                </c:pt>
                <c:pt idx="129">
                  <c:v>23.06.2020</c:v>
                </c:pt>
                <c:pt idx="130">
                  <c:v>24.06.2020</c:v>
                </c:pt>
                <c:pt idx="131">
                  <c:v>25.06.2020</c:v>
                </c:pt>
                <c:pt idx="132">
                  <c:v>26.06.2020</c:v>
                </c:pt>
                <c:pt idx="133">
                  <c:v>27.06.2020</c:v>
                </c:pt>
                <c:pt idx="134">
                  <c:v>28.06.2020</c:v>
                </c:pt>
                <c:pt idx="135">
                  <c:v>29.06.2020</c:v>
                </c:pt>
                <c:pt idx="136">
                  <c:v>30.06.2020</c:v>
                </c:pt>
                <c:pt idx="137">
                  <c:v>01.07.2020</c:v>
                </c:pt>
                <c:pt idx="138">
                  <c:v>02.07.2020</c:v>
                </c:pt>
                <c:pt idx="139">
                  <c:v>03.07.2020</c:v>
                </c:pt>
                <c:pt idx="140">
                  <c:v>04.07.2020</c:v>
                </c:pt>
                <c:pt idx="141">
                  <c:v>05.07.2020</c:v>
                </c:pt>
                <c:pt idx="142">
                  <c:v>06.07.2020</c:v>
                </c:pt>
                <c:pt idx="143">
                  <c:v>07.07.2020</c:v>
                </c:pt>
                <c:pt idx="144">
                  <c:v>08.07.2020</c:v>
                </c:pt>
                <c:pt idx="145">
                  <c:v>09.07.2020</c:v>
                </c:pt>
                <c:pt idx="146">
                  <c:v>10.07.2020</c:v>
                </c:pt>
                <c:pt idx="147">
                  <c:v>11.07.2020</c:v>
                </c:pt>
                <c:pt idx="148">
                  <c:v>12.07.2020</c:v>
                </c:pt>
                <c:pt idx="149">
                  <c:v>13.07.2020</c:v>
                </c:pt>
                <c:pt idx="150">
                  <c:v>14.07.2020</c:v>
                </c:pt>
                <c:pt idx="151">
                  <c:v>15.07.2020</c:v>
                </c:pt>
                <c:pt idx="152">
                  <c:v>16.07.2020</c:v>
                </c:pt>
                <c:pt idx="153">
                  <c:v>17.07.2020</c:v>
                </c:pt>
                <c:pt idx="154">
                  <c:v>18.07.2020</c:v>
                </c:pt>
                <c:pt idx="155">
                  <c:v>19.07.2020</c:v>
                </c:pt>
                <c:pt idx="156">
                  <c:v>20.07.2020</c:v>
                </c:pt>
                <c:pt idx="157">
                  <c:v>21.07.2020</c:v>
                </c:pt>
                <c:pt idx="158">
                  <c:v>22.07.2020</c:v>
                </c:pt>
                <c:pt idx="159">
                  <c:v>23.07.2020</c:v>
                </c:pt>
                <c:pt idx="160">
                  <c:v>24.07.2020</c:v>
                </c:pt>
                <c:pt idx="161">
                  <c:v>25.07.2020</c:v>
                </c:pt>
                <c:pt idx="162">
                  <c:v>26.07.2020</c:v>
                </c:pt>
                <c:pt idx="163">
                  <c:v>27.07.2020</c:v>
                </c:pt>
                <c:pt idx="164">
                  <c:v>28.07.2020</c:v>
                </c:pt>
                <c:pt idx="165">
                  <c:v>29.07.2020</c:v>
                </c:pt>
                <c:pt idx="166">
                  <c:v>30.07.2020</c:v>
                </c:pt>
                <c:pt idx="167">
                  <c:v>31.07.2020</c:v>
                </c:pt>
                <c:pt idx="168">
                  <c:v>01.08.2020</c:v>
                </c:pt>
                <c:pt idx="169">
                  <c:v>02.08.2020</c:v>
                </c:pt>
                <c:pt idx="170">
                  <c:v>03.08.2020</c:v>
                </c:pt>
                <c:pt idx="171">
                  <c:v>04.08.2020</c:v>
                </c:pt>
                <c:pt idx="172">
                  <c:v>05.08.2020</c:v>
                </c:pt>
                <c:pt idx="173">
                  <c:v>06.08.2020</c:v>
                </c:pt>
                <c:pt idx="174">
                  <c:v>07.08.2020</c:v>
                </c:pt>
                <c:pt idx="175">
                  <c:v>08.08.2020</c:v>
                </c:pt>
                <c:pt idx="176">
                  <c:v>09.08.2020</c:v>
                </c:pt>
                <c:pt idx="177">
                  <c:v>10.08.2020</c:v>
                </c:pt>
                <c:pt idx="178">
                  <c:v>11.08.2020</c:v>
                </c:pt>
                <c:pt idx="179">
                  <c:v>12.08.2020</c:v>
                </c:pt>
                <c:pt idx="180">
                  <c:v>13.08.2020</c:v>
                </c:pt>
                <c:pt idx="181">
                  <c:v>14.08.2020</c:v>
                </c:pt>
                <c:pt idx="182">
                  <c:v>15.08.2020</c:v>
                </c:pt>
                <c:pt idx="183">
                  <c:v>16.08.2020</c:v>
                </c:pt>
                <c:pt idx="184">
                  <c:v>17.08.2020</c:v>
                </c:pt>
              </c:strCache>
            </c:strRef>
          </c:cat>
          <c:val>
            <c:numRef>
              <c:f>Meldedatum_BL!$I$5:$I$190</c:f>
              <c:numCache>
                <c:formatCode>General</c:formatCode>
                <c:ptCount val="185"/>
                <c:pt idx="17">
                  <c:v>2</c:v>
                </c:pt>
                <c:pt idx="18">
                  <c:v>2</c:v>
                </c:pt>
                <c:pt idx="19">
                  <c:v>1</c:v>
                </c:pt>
                <c:pt idx="22">
                  <c:v>2</c:v>
                </c:pt>
                <c:pt idx="23">
                  <c:v>4</c:v>
                </c:pt>
                <c:pt idx="24">
                  <c:v>1</c:v>
                </c:pt>
                <c:pt idx="25">
                  <c:v>8</c:v>
                </c:pt>
                <c:pt idx="26">
                  <c:v>9</c:v>
                </c:pt>
                <c:pt idx="27">
                  <c:v>9</c:v>
                </c:pt>
                <c:pt idx="28">
                  <c:v>1</c:v>
                </c:pt>
                <c:pt idx="29">
                  <c:v>1</c:v>
                </c:pt>
                <c:pt idx="30">
                  <c:v>14</c:v>
                </c:pt>
                <c:pt idx="31">
                  <c:v>31</c:v>
                </c:pt>
                <c:pt idx="32">
                  <c:v>43</c:v>
                </c:pt>
                <c:pt idx="33">
                  <c:v>34</c:v>
                </c:pt>
                <c:pt idx="34">
                  <c:v>16</c:v>
                </c:pt>
                <c:pt idx="35">
                  <c:v>11</c:v>
                </c:pt>
                <c:pt idx="36">
                  <c:v>1</c:v>
                </c:pt>
                <c:pt idx="37">
                  <c:v>13</c:v>
                </c:pt>
                <c:pt idx="38">
                  <c:v>37</c:v>
                </c:pt>
                <c:pt idx="39">
                  <c:v>24</c:v>
                </c:pt>
                <c:pt idx="40">
                  <c:v>24</c:v>
                </c:pt>
                <c:pt idx="41">
                  <c:v>42</c:v>
                </c:pt>
                <c:pt idx="42">
                  <c:v>21</c:v>
                </c:pt>
                <c:pt idx="43">
                  <c:v>11</c:v>
                </c:pt>
                <c:pt idx="44">
                  <c:v>13</c:v>
                </c:pt>
                <c:pt idx="45">
                  <c:v>50</c:v>
                </c:pt>
                <c:pt idx="46">
                  <c:v>23</c:v>
                </c:pt>
                <c:pt idx="47">
                  <c:v>29</c:v>
                </c:pt>
                <c:pt idx="48">
                  <c:v>31</c:v>
                </c:pt>
                <c:pt idx="49">
                  <c:v>15</c:v>
                </c:pt>
                <c:pt idx="50">
                  <c:v>2</c:v>
                </c:pt>
                <c:pt idx="51">
                  <c:v>5</c:v>
                </c:pt>
                <c:pt idx="52">
                  <c:v>35</c:v>
                </c:pt>
                <c:pt idx="53">
                  <c:v>8</c:v>
                </c:pt>
                <c:pt idx="54">
                  <c:v>15</c:v>
                </c:pt>
                <c:pt idx="55">
                  <c:v>11</c:v>
                </c:pt>
                <c:pt idx="56">
                  <c:v>13</c:v>
                </c:pt>
                <c:pt idx="57">
                  <c:v>3</c:v>
                </c:pt>
                <c:pt idx="58">
                  <c:v>4</c:v>
                </c:pt>
                <c:pt idx="59">
                  <c:v>3</c:v>
                </c:pt>
                <c:pt idx="60">
                  <c:v>11</c:v>
                </c:pt>
                <c:pt idx="61">
                  <c:v>9</c:v>
                </c:pt>
                <c:pt idx="62">
                  <c:v>4</c:v>
                </c:pt>
                <c:pt idx="63">
                  <c:v>6</c:v>
                </c:pt>
                <c:pt idx="65">
                  <c:v>2</c:v>
                </c:pt>
                <c:pt idx="66">
                  <c:v>2</c:v>
                </c:pt>
                <c:pt idx="67">
                  <c:v>4</c:v>
                </c:pt>
                <c:pt idx="69">
                  <c:v>6</c:v>
                </c:pt>
                <c:pt idx="70">
                  <c:v>7</c:v>
                </c:pt>
                <c:pt idx="72">
                  <c:v>1</c:v>
                </c:pt>
                <c:pt idx="73">
                  <c:v>13</c:v>
                </c:pt>
                <c:pt idx="74">
                  <c:v>4</c:v>
                </c:pt>
                <c:pt idx="75">
                  <c:v>4</c:v>
                </c:pt>
                <c:pt idx="76">
                  <c:v>4</c:v>
                </c:pt>
                <c:pt idx="77">
                  <c:v>2</c:v>
                </c:pt>
                <c:pt idx="79">
                  <c:v>4</c:v>
                </c:pt>
                <c:pt idx="80">
                  <c:v>7</c:v>
                </c:pt>
                <c:pt idx="81">
                  <c:v>3</c:v>
                </c:pt>
                <c:pt idx="82">
                  <c:v>6</c:v>
                </c:pt>
                <c:pt idx="84">
                  <c:v>4</c:v>
                </c:pt>
                <c:pt idx="85">
                  <c:v>3</c:v>
                </c:pt>
                <c:pt idx="86">
                  <c:v>3</c:v>
                </c:pt>
                <c:pt idx="87">
                  <c:v>4</c:v>
                </c:pt>
                <c:pt idx="88">
                  <c:v>4</c:v>
                </c:pt>
                <c:pt idx="89">
                  <c:v>5</c:v>
                </c:pt>
                <c:pt idx="90">
                  <c:v>2</c:v>
                </c:pt>
                <c:pt idx="91">
                  <c:v>1</c:v>
                </c:pt>
                <c:pt idx="92">
                  <c:v>1</c:v>
                </c:pt>
                <c:pt idx="94">
                  <c:v>2</c:v>
                </c:pt>
                <c:pt idx="95">
                  <c:v>8</c:v>
                </c:pt>
                <c:pt idx="100">
                  <c:v>1</c:v>
                </c:pt>
                <c:pt idx="103">
                  <c:v>1</c:v>
                </c:pt>
                <c:pt idx="104">
                  <c:v>1</c:v>
                </c:pt>
                <c:pt idx="109">
                  <c:v>2</c:v>
                </c:pt>
                <c:pt idx="110">
                  <c:v>1</c:v>
                </c:pt>
                <c:pt idx="111">
                  <c:v>3</c:v>
                </c:pt>
                <c:pt idx="112">
                  <c:v>7</c:v>
                </c:pt>
                <c:pt idx="115">
                  <c:v>3</c:v>
                </c:pt>
                <c:pt idx="116">
                  <c:v>1</c:v>
                </c:pt>
                <c:pt idx="117">
                  <c:v>2</c:v>
                </c:pt>
                <c:pt idx="118">
                  <c:v>2</c:v>
                </c:pt>
                <c:pt idx="120">
                  <c:v>1</c:v>
                </c:pt>
                <c:pt idx="121">
                  <c:v>2</c:v>
                </c:pt>
                <c:pt idx="122">
                  <c:v>2</c:v>
                </c:pt>
                <c:pt idx="123">
                  <c:v>5</c:v>
                </c:pt>
                <c:pt idx="125">
                  <c:v>1</c:v>
                </c:pt>
                <c:pt idx="129">
                  <c:v>1</c:v>
                </c:pt>
                <c:pt idx="130">
                  <c:v>2</c:v>
                </c:pt>
                <c:pt idx="131">
                  <c:v>1</c:v>
                </c:pt>
                <c:pt idx="132">
                  <c:v>2</c:v>
                </c:pt>
                <c:pt idx="133">
                  <c:v>2</c:v>
                </c:pt>
                <c:pt idx="135">
                  <c:v>1</c:v>
                </c:pt>
                <c:pt idx="136">
                  <c:v>1</c:v>
                </c:pt>
                <c:pt idx="138">
                  <c:v>1</c:v>
                </c:pt>
                <c:pt idx="151">
                  <c:v>1</c:v>
                </c:pt>
                <c:pt idx="153">
                  <c:v>2</c:v>
                </c:pt>
                <c:pt idx="154">
                  <c:v>1</c:v>
                </c:pt>
                <c:pt idx="155">
                  <c:v>1</c:v>
                </c:pt>
                <c:pt idx="157">
                  <c:v>2</c:v>
                </c:pt>
                <c:pt idx="158">
                  <c:v>4</c:v>
                </c:pt>
                <c:pt idx="159">
                  <c:v>11</c:v>
                </c:pt>
                <c:pt idx="160">
                  <c:v>18</c:v>
                </c:pt>
                <c:pt idx="163">
                  <c:v>5</c:v>
                </c:pt>
                <c:pt idx="164">
                  <c:v>3</c:v>
                </c:pt>
                <c:pt idx="165">
                  <c:v>10</c:v>
                </c:pt>
                <c:pt idx="166">
                  <c:v>4</c:v>
                </c:pt>
                <c:pt idx="167">
                  <c:v>3</c:v>
                </c:pt>
                <c:pt idx="168">
                  <c:v>11</c:v>
                </c:pt>
                <c:pt idx="169">
                  <c:v>4</c:v>
                </c:pt>
                <c:pt idx="170">
                  <c:v>4</c:v>
                </c:pt>
                <c:pt idx="171">
                  <c:v>9</c:v>
                </c:pt>
                <c:pt idx="172">
                  <c:v>14</c:v>
                </c:pt>
                <c:pt idx="173">
                  <c:v>15</c:v>
                </c:pt>
                <c:pt idx="174">
                  <c:v>10</c:v>
                </c:pt>
                <c:pt idx="175">
                  <c:v>4</c:v>
                </c:pt>
                <c:pt idx="177">
                  <c:v>6</c:v>
                </c:pt>
                <c:pt idx="178">
                  <c:v>5</c:v>
                </c:pt>
                <c:pt idx="179">
                  <c:v>3</c:v>
                </c:pt>
                <c:pt idx="180">
                  <c:v>5</c:v>
                </c:pt>
                <c:pt idx="181">
                  <c:v>11</c:v>
                </c:pt>
                <c:pt idx="182">
                  <c:v>1</c:v>
                </c:pt>
                <c:pt idx="183">
                  <c:v>1</c:v>
                </c:pt>
                <c:pt idx="184">
                  <c:v>3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Meldedatum_BL!$J$3:$J$4</c:f>
              <c:strCache>
                <c:ptCount val="1"/>
                <c:pt idx="0">
                  <c:v>Niedersachsen</c:v>
                </c:pt>
              </c:strCache>
            </c:strRef>
          </c:tx>
          <c:marker>
            <c:symbol val="none"/>
          </c:marker>
          <c:cat>
            <c:strRef>
              <c:f>Meldedatum_BL!$A$5:$A$190</c:f>
              <c:strCache>
                <c:ptCount val="185"/>
                <c:pt idx="0">
                  <c:v>28.01.2020</c:v>
                </c:pt>
                <c:pt idx="1">
                  <c:v>29.01.2020</c:v>
                </c:pt>
                <c:pt idx="2">
                  <c:v>31.01.2020</c:v>
                </c:pt>
                <c:pt idx="3">
                  <c:v>03.02.2020</c:v>
                </c:pt>
                <c:pt idx="4">
                  <c:v>04.02.2020</c:v>
                </c:pt>
                <c:pt idx="5">
                  <c:v>06.02.2020</c:v>
                </c:pt>
                <c:pt idx="6">
                  <c:v>07.02.2020</c:v>
                </c:pt>
                <c:pt idx="7">
                  <c:v>11.02.2020</c:v>
                </c:pt>
                <c:pt idx="8">
                  <c:v>12.02.2020</c:v>
                </c:pt>
                <c:pt idx="9">
                  <c:v>24.02.2020</c:v>
                </c:pt>
                <c:pt idx="10">
                  <c:v>25.02.2020</c:v>
                </c:pt>
                <c:pt idx="11">
                  <c:v>26.02.2020</c:v>
                </c:pt>
                <c:pt idx="12">
                  <c:v>27.02.2020</c:v>
                </c:pt>
                <c:pt idx="13">
                  <c:v>28.02.2020</c:v>
                </c:pt>
                <c:pt idx="14">
                  <c:v>29.02.2020</c:v>
                </c:pt>
                <c:pt idx="15">
                  <c:v>01.03.2020</c:v>
                </c:pt>
                <c:pt idx="16">
                  <c:v>02.03.2020</c:v>
                </c:pt>
                <c:pt idx="17">
                  <c:v>03.03.2020</c:v>
                </c:pt>
                <c:pt idx="18">
                  <c:v>04.03.2020</c:v>
                </c:pt>
                <c:pt idx="19">
                  <c:v>05.03.2020</c:v>
                </c:pt>
                <c:pt idx="20">
                  <c:v>06.03.2020</c:v>
                </c:pt>
                <c:pt idx="21">
                  <c:v>07.03.2020</c:v>
                </c:pt>
                <c:pt idx="22">
                  <c:v>08.03.2020</c:v>
                </c:pt>
                <c:pt idx="23">
                  <c:v>09.03.2020</c:v>
                </c:pt>
                <c:pt idx="24">
                  <c:v>10.03.2020</c:v>
                </c:pt>
                <c:pt idx="25">
                  <c:v>11.03.2020</c:v>
                </c:pt>
                <c:pt idx="26">
                  <c:v>12.03.2020</c:v>
                </c:pt>
                <c:pt idx="27">
                  <c:v>13.03.2020</c:v>
                </c:pt>
                <c:pt idx="28">
                  <c:v>14.03.2020</c:v>
                </c:pt>
                <c:pt idx="29">
                  <c:v>15.03.2020</c:v>
                </c:pt>
                <c:pt idx="30">
                  <c:v>16.03.2020</c:v>
                </c:pt>
                <c:pt idx="31">
                  <c:v>17.03.2020</c:v>
                </c:pt>
                <c:pt idx="32">
                  <c:v>18.03.2020</c:v>
                </c:pt>
                <c:pt idx="33">
                  <c:v>19.03.2020</c:v>
                </c:pt>
                <c:pt idx="34">
                  <c:v>20.03.2020</c:v>
                </c:pt>
                <c:pt idx="35">
                  <c:v>21.03.2020</c:v>
                </c:pt>
                <c:pt idx="36">
                  <c:v>22.03.2020</c:v>
                </c:pt>
                <c:pt idx="37">
                  <c:v>23.03.2020</c:v>
                </c:pt>
                <c:pt idx="38">
                  <c:v>24.03.2020</c:v>
                </c:pt>
                <c:pt idx="39">
                  <c:v>25.03.2020</c:v>
                </c:pt>
                <c:pt idx="40">
                  <c:v>26.03.2020</c:v>
                </c:pt>
                <c:pt idx="41">
                  <c:v>27.03.2020</c:v>
                </c:pt>
                <c:pt idx="42">
                  <c:v>28.03.2020</c:v>
                </c:pt>
                <c:pt idx="43">
                  <c:v>29.03.2020</c:v>
                </c:pt>
                <c:pt idx="44">
                  <c:v>30.03.2020</c:v>
                </c:pt>
                <c:pt idx="45">
                  <c:v>31.03.2020</c:v>
                </c:pt>
                <c:pt idx="46">
                  <c:v>01.04.2020</c:v>
                </c:pt>
                <c:pt idx="47">
                  <c:v>02.04.2020</c:v>
                </c:pt>
                <c:pt idx="48">
                  <c:v>03.04.2020</c:v>
                </c:pt>
                <c:pt idx="49">
                  <c:v>04.04.2020</c:v>
                </c:pt>
                <c:pt idx="50">
                  <c:v>05.04.2020</c:v>
                </c:pt>
                <c:pt idx="51">
                  <c:v>06.04.2020</c:v>
                </c:pt>
                <c:pt idx="52">
                  <c:v>07.04.2020</c:v>
                </c:pt>
                <c:pt idx="53">
                  <c:v>08.04.2020</c:v>
                </c:pt>
                <c:pt idx="54">
                  <c:v>09.04.2020</c:v>
                </c:pt>
                <c:pt idx="55">
                  <c:v>10.04.2020</c:v>
                </c:pt>
                <c:pt idx="56">
                  <c:v>11.04.2020</c:v>
                </c:pt>
                <c:pt idx="57">
                  <c:v>12.04.2020</c:v>
                </c:pt>
                <c:pt idx="58">
                  <c:v>13.04.2020</c:v>
                </c:pt>
                <c:pt idx="59">
                  <c:v>14.04.2020</c:v>
                </c:pt>
                <c:pt idx="60">
                  <c:v>15.04.2020</c:v>
                </c:pt>
                <c:pt idx="61">
                  <c:v>16.04.2020</c:v>
                </c:pt>
                <c:pt idx="62">
                  <c:v>17.04.2020</c:v>
                </c:pt>
                <c:pt idx="63">
                  <c:v>18.04.2020</c:v>
                </c:pt>
                <c:pt idx="64">
                  <c:v>19.04.2020</c:v>
                </c:pt>
                <c:pt idx="65">
                  <c:v>20.04.2020</c:v>
                </c:pt>
                <c:pt idx="66">
                  <c:v>21.04.2020</c:v>
                </c:pt>
                <c:pt idx="67">
                  <c:v>22.04.2020</c:v>
                </c:pt>
                <c:pt idx="68">
                  <c:v>23.04.2020</c:v>
                </c:pt>
                <c:pt idx="69">
                  <c:v>24.04.2020</c:v>
                </c:pt>
                <c:pt idx="70">
                  <c:v>25.04.2020</c:v>
                </c:pt>
                <c:pt idx="71">
                  <c:v>26.04.2020</c:v>
                </c:pt>
                <c:pt idx="72">
                  <c:v>27.04.2020</c:v>
                </c:pt>
                <c:pt idx="73">
                  <c:v>28.04.2020</c:v>
                </c:pt>
                <c:pt idx="74">
                  <c:v>29.04.2020</c:v>
                </c:pt>
                <c:pt idx="75">
                  <c:v>30.04.2020</c:v>
                </c:pt>
                <c:pt idx="76">
                  <c:v>01.05.2020</c:v>
                </c:pt>
                <c:pt idx="77">
                  <c:v>02.05.2020</c:v>
                </c:pt>
                <c:pt idx="78">
                  <c:v>03.05.2020</c:v>
                </c:pt>
                <c:pt idx="79">
                  <c:v>04.05.2020</c:v>
                </c:pt>
                <c:pt idx="80">
                  <c:v>05.05.2020</c:v>
                </c:pt>
                <c:pt idx="81">
                  <c:v>06.05.2020</c:v>
                </c:pt>
                <c:pt idx="82">
                  <c:v>07.05.2020</c:v>
                </c:pt>
                <c:pt idx="83">
                  <c:v>08.05.2020</c:v>
                </c:pt>
                <c:pt idx="84">
                  <c:v>09.05.2020</c:v>
                </c:pt>
                <c:pt idx="85">
                  <c:v>10.05.2020</c:v>
                </c:pt>
                <c:pt idx="86">
                  <c:v>11.05.2020</c:v>
                </c:pt>
                <c:pt idx="87">
                  <c:v>12.05.2020</c:v>
                </c:pt>
                <c:pt idx="88">
                  <c:v>13.05.2020</c:v>
                </c:pt>
                <c:pt idx="89">
                  <c:v>14.05.2020</c:v>
                </c:pt>
                <c:pt idx="90">
                  <c:v>15.05.2020</c:v>
                </c:pt>
                <c:pt idx="91">
                  <c:v>16.05.2020</c:v>
                </c:pt>
                <c:pt idx="92">
                  <c:v>17.05.2020</c:v>
                </c:pt>
                <c:pt idx="93">
                  <c:v>18.05.2020</c:v>
                </c:pt>
                <c:pt idx="94">
                  <c:v>19.05.2020</c:v>
                </c:pt>
                <c:pt idx="95">
                  <c:v>20.05.2020</c:v>
                </c:pt>
                <c:pt idx="96">
                  <c:v>21.05.2020</c:v>
                </c:pt>
                <c:pt idx="97">
                  <c:v>22.05.2020</c:v>
                </c:pt>
                <c:pt idx="98">
                  <c:v>23.05.2020</c:v>
                </c:pt>
                <c:pt idx="99">
                  <c:v>24.05.2020</c:v>
                </c:pt>
                <c:pt idx="100">
                  <c:v>25.05.2020</c:v>
                </c:pt>
                <c:pt idx="101">
                  <c:v>26.05.2020</c:v>
                </c:pt>
                <c:pt idx="102">
                  <c:v>27.05.2020</c:v>
                </c:pt>
                <c:pt idx="103">
                  <c:v>28.05.2020</c:v>
                </c:pt>
                <c:pt idx="104">
                  <c:v>29.05.2020</c:v>
                </c:pt>
                <c:pt idx="105">
                  <c:v>30.05.2020</c:v>
                </c:pt>
                <c:pt idx="106">
                  <c:v>31.05.2020</c:v>
                </c:pt>
                <c:pt idx="107">
                  <c:v>01.06.2020</c:v>
                </c:pt>
                <c:pt idx="108">
                  <c:v>02.06.2020</c:v>
                </c:pt>
                <c:pt idx="109">
                  <c:v>03.06.2020</c:v>
                </c:pt>
                <c:pt idx="110">
                  <c:v>04.06.2020</c:v>
                </c:pt>
                <c:pt idx="111">
                  <c:v>05.06.2020</c:v>
                </c:pt>
                <c:pt idx="112">
                  <c:v>06.06.2020</c:v>
                </c:pt>
                <c:pt idx="113">
                  <c:v>07.06.2020</c:v>
                </c:pt>
                <c:pt idx="114">
                  <c:v>08.06.2020</c:v>
                </c:pt>
                <c:pt idx="115">
                  <c:v>09.06.2020</c:v>
                </c:pt>
                <c:pt idx="116">
                  <c:v>10.06.2020</c:v>
                </c:pt>
                <c:pt idx="117">
                  <c:v>11.06.2020</c:v>
                </c:pt>
                <c:pt idx="118">
                  <c:v>12.06.2020</c:v>
                </c:pt>
                <c:pt idx="119">
                  <c:v>13.06.2020</c:v>
                </c:pt>
                <c:pt idx="120">
                  <c:v>14.06.2020</c:v>
                </c:pt>
                <c:pt idx="121">
                  <c:v>15.06.2020</c:v>
                </c:pt>
                <c:pt idx="122">
                  <c:v>16.06.2020</c:v>
                </c:pt>
                <c:pt idx="123">
                  <c:v>17.06.2020</c:v>
                </c:pt>
                <c:pt idx="124">
                  <c:v>18.06.2020</c:v>
                </c:pt>
                <c:pt idx="125">
                  <c:v>19.06.2020</c:v>
                </c:pt>
                <c:pt idx="126">
                  <c:v>20.06.2020</c:v>
                </c:pt>
                <c:pt idx="127">
                  <c:v>21.06.2020</c:v>
                </c:pt>
                <c:pt idx="128">
                  <c:v>22.06.2020</c:v>
                </c:pt>
                <c:pt idx="129">
                  <c:v>23.06.2020</c:v>
                </c:pt>
                <c:pt idx="130">
                  <c:v>24.06.2020</c:v>
                </c:pt>
                <c:pt idx="131">
                  <c:v>25.06.2020</c:v>
                </c:pt>
                <c:pt idx="132">
                  <c:v>26.06.2020</c:v>
                </c:pt>
                <c:pt idx="133">
                  <c:v>27.06.2020</c:v>
                </c:pt>
                <c:pt idx="134">
                  <c:v>28.06.2020</c:v>
                </c:pt>
                <c:pt idx="135">
                  <c:v>29.06.2020</c:v>
                </c:pt>
                <c:pt idx="136">
                  <c:v>30.06.2020</c:v>
                </c:pt>
                <c:pt idx="137">
                  <c:v>01.07.2020</c:v>
                </c:pt>
                <c:pt idx="138">
                  <c:v>02.07.2020</c:v>
                </c:pt>
                <c:pt idx="139">
                  <c:v>03.07.2020</c:v>
                </c:pt>
                <c:pt idx="140">
                  <c:v>04.07.2020</c:v>
                </c:pt>
                <c:pt idx="141">
                  <c:v>05.07.2020</c:v>
                </c:pt>
                <c:pt idx="142">
                  <c:v>06.07.2020</c:v>
                </c:pt>
                <c:pt idx="143">
                  <c:v>07.07.2020</c:v>
                </c:pt>
                <c:pt idx="144">
                  <c:v>08.07.2020</c:v>
                </c:pt>
                <c:pt idx="145">
                  <c:v>09.07.2020</c:v>
                </c:pt>
                <c:pt idx="146">
                  <c:v>10.07.2020</c:v>
                </c:pt>
                <c:pt idx="147">
                  <c:v>11.07.2020</c:v>
                </c:pt>
                <c:pt idx="148">
                  <c:v>12.07.2020</c:v>
                </c:pt>
                <c:pt idx="149">
                  <c:v>13.07.2020</c:v>
                </c:pt>
                <c:pt idx="150">
                  <c:v>14.07.2020</c:v>
                </c:pt>
                <c:pt idx="151">
                  <c:v>15.07.2020</c:v>
                </c:pt>
                <c:pt idx="152">
                  <c:v>16.07.2020</c:v>
                </c:pt>
                <c:pt idx="153">
                  <c:v>17.07.2020</c:v>
                </c:pt>
                <c:pt idx="154">
                  <c:v>18.07.2020</c:v>
                </c:pt>
                <c:pt idx="155">
                  <c:v>19.07.2020</c:v>
                </c:pt>
                <c:pt idx="156">
                  <c:v>20.07.2020</c:v>
                </c:pt>
                <c:pt idx="157">
                  <c:v>21.07.2020</c:v>
                </c:pt>
                <c:pt idx="158">
                  <c:v>22.07.2020</c:v>
                </c:pt>
                <c:pt idx="159">
                  <c:v>23.07.2020</c:v>
                </c:pt>
                <c:pt idx="160">
                  <c:v>24.07.2020</c:v>
                </c:pt>
                <c:pt idx="161">
                  <c:v>25.07.2020</c:v>
                </c:pt>
                <c:pt idx="162">
                  <c:v>26.07.2020</c:v>
                </c:pt>
                <c:pt idx="163">
                  <c:v>27.07.2020</c:v>
                </c:pt>
                <c:pt idx="164">
                  <c:v>28.07.2020</c:v>
                </c:pt>
                <c:pt idx="165">
                  <c:v>29.07.2020</c:v>
                </c:pt>
                <c:pt idx="166">
                  <c:v>30.07.2020</c:v>
                </c:pt>
                <c:pt idx="167">
                  <c:v>31.07.2020</c:v>
                </c:pt>
                <c:pt idx="168">
                  <c:v>01.08.2020</c:v>
                </c:pt>
                <c:pt idx="169">
                  <c:v>02.08.2020</c:v>
                </c:pt>
                <c:pt idx="170">
                  <c:v>03.08.2020</c:v>
                </c:pt>
                <c:pt idx="171">
                  <c:v>04.08.2020</c:v>
                </c:pt>
                <c:pt idx="172">
                  <c:v>05.08.2020</c:v>
                </c:pt>
                <c:pt idx="173">
                  <c:v>06.08.2020</c:v>
                </c:pt>
                <c:pt idx="174">
                  <c:v>07.08.2020</c:v>
                </c:pt>
                <c:pt idx="175">
                  <c:v>08.08.2020</c:v>
                </c:pt>
                <c:pt idx="176">
                  <c:v>09.08.2020</c:v>
                </c:pt>
                <c:pt idx="177">
                  <c:v>10.08.2020</c:v>
                </c:pt>
                <c:pt idx="178">
                  <c:v>11.08.2020</c:v>
                </c:pt>
                <c:pt idx="179">
                  <c:v>12.08.2020</c:v>
                </c:pt>
                <c:pt idx="180">
                  <c:v>13.08.2020</c:v>
                </c:pt>
                <c:pt idx="181">
                  <c:v>14.08.2020</c:v>
                </c:pt>
                <c:pt idx="182">
                  <c:v>15.08.2020</c:v>
                </c:pt>
                <c:pt idx="183">
                  <c:v>16.08.2020</c:v>
                </c:pt>
                <c:pt idx="184">
                  <c:v>17.08.2020</c:v>
                </c:pt>
              </c:strCache>
            </c:strRef>
          </c:cat>
          <c:val>
            <c:numRef>
              <c:f>Meldedatum_BL!$J$5:$J$190</c:f>
              <c:numCache>
                <c:formatCode>General</c:formatCode>
                <c:ptCount val="185"/>
                <c:pt idx="4">
                  <c:v>1</c:v>
                </c:pt>
                <c:pt idx="15">
                  <c:v>1</c:v>
                </c:pt>
                <c:pt idx="16">
                  <c:v>2</c:v>
                </c:pt>
                <c:pt idx="17">
                  <c:v>6</c:v>
                </c:pt>
                <c:pt idx="18">
                  <c:v>4</c:v>
                </c:pt>
                <c:pt idx="19">
                  <c:v>6</c:v>
                </c:pt>
                <c:pt idx="20">
                  <c:v>7</c:v>
                </c:pt>
                <c:pt idx="21">
                  <c:v>8</c:v>
                </c:pt>
                <c:pt idx="22">
                  <c:v>4</c:v>
                </c:pt>
                <c:pt idx="23">
                  <c:v>14</c:v>
                </c:pt>
                <c:pt idx="24">
                  <c:v>35</c:v>
                </c:pt>
                <c:pt idx="25">
                  <c:v>63</c:v>
                </c:pt>
                <c:pt idx="26">
                  <c:v>69</c:v>
                </c:pt>
                <c:pt idx="27">
                  <c:v>89</c:v>
                </c:pt>
                <c:pt idx="28">
                  <c:v>77</c:v>
                </c:pt>
                <c:pt idx="29">
                  <c:v>68</c:v>
                </c:pt>
                <c:pt idx="30">
                  <c:v>158</c:v>
                </c:pt>
                <c:pt idx="31">
                  <c:v>176</c:v>
                </c:pt>
                <c:pt idx="32">
                  <c:v>277</c:v>
                </c:pt>
                <c:pt idx="33">
                  <c:v>253</c:v>
                </c:pt>
                <c:pt idx="34">
                  <c:v>267</c:v>
                </c:pt>
                <c:pt idx="35">
                  <c:v>180</c:v>
                </c:pt>
                <c:pt idx="36">
                  <c:v>108</c:v>
                </c:pt>
                <c:pt idx="37">
                  <c:v>243</c:v>
                </c:pt>
                <c:pt idx="38">
                  <c:v>294</c:v>
                </c:pt>
                <c:pt idx="39">
                  <c:v>378</c:v>
                </c:pt>
                <c:pt idx="40">
                  <c:v>374</c:v>
                </c:pt>
                <c:pt idx="41">
                  <c:v>410</c:v>
                </c:pt>
                <c:pt idx="42">
                  <c:v>348</c:v>
                </c:pt>
                <c:pt idx="43">
                  <c:v>177</c:v>
                </c:pt>
                <c:pt idx="44">
                  <c:v>313</c:v>
                </c:pt>
                <c:pt idx="45">
                  <c:v>360</c:v>
                </c:pt>
                <c:pt idx="46">
                  <c:v>368</c:v>
                </c:pt>
                <c:pt idx="47">
                  <c:v>334</c:v>
                </c:pt>
                <c:pt idx="48">
                  <c:v>389</c:v>
                </c:pt>
                <c:pt idx="49">
                  <c:v>225</c:v>
                </c:pt>
                <c:pt idx="50">
                  <c:v>145</c:v>
                </c:pt>
                <c:pt idx="51">
                  <c:v>230</c:v>
                </c:pt>
                <c:pt idx="52">
                  <c:v>372</c:v>
                </c:pt>
                <c:pt idx="53">
                  <c:v>333</c:v>
                </c:pt>
                <c:pt idx="54">
                  <c:v>314</c:v>
                </c:pt>
                <c:pt idx="55">
                  <c:v>261</c:v>
                </c:pt>
                <c:pt idx="56">
                  <c:v>128</c:v>
                </c:pt>
                <c:pt idx="57">
                  <c:v>150</c:v>
                </c:pt>
                <c:pt idx="58">
                  <c:v>80</c:v>
                </c:pt>
                <c:pt idx="59">
                  <c:v>168</c:v>
                </c:pt>
                <c:pt idx="60">
                  <c:v>227</c:v>
                </c:pt>
                <c:pt idx="61">
                  <c:v>242</c:v>
                </c:pt>
                <c:pt idx="62">
                  <c:v>197</c:v>
                </c:pt>
                <c:pt idx="63">
                  <c:v>142</c:v>
                </c:pt>
                <c:pt idx="64">
                  <c:v>96</c:v>
                </c:pt>
                <c:pt idx="65">
                  <c:v>131</c:v>
                </c:pt>
                <c:pt idx="66">
                  <c:v>163</c:v>
                </c:pt>
                <c:pt idx="67">
                  <c:v>161</c:v>
                </c:pt>
                <c:pt idx="68">
                  <c:v>140</c:v>
                </c:pt>
                <c:pt idx="69">
                  <c:v>119</c:v>
                </c:pt>
                <c:pt idx="70">
                  <c:v>67</c:v>
                </c:pt>
                <c:pt idx="71">
                  <c:v>51</c:v>
                </c:pt>
                <c:pt idx="72">
                  <c:v>76</c:v>
                </c:pt>
                <c:pt idx="73">
                  <c:v>100</c:v>
                </c:pt>
                <c:pt idx="74">
                  <c:v>85</c:v>
                </c:pt>
                <c:pt idx="75">
                  <c:v>84</c:v>
                </c:pt>
                <c:pt idx="76">
                  <c:v>39</c:v>
                </c:pt>
                <c:pt idx="77">
                  <c:v>36</c:v>
                </c:pt>
                <c:pt idx="78">
                  <c:v>14</c:v>
                </c:pt>
                <c:pt idx="79">
                  <c:v>92</c:v>
                </c:pt>
                <c:pt idx="80">
                  <c:v>80</c:v>
                </c:pt>
                <c:pt idx="81">
                  <c:v>91</c:v>
                </c:pt>
                <c:pt idx="82">
                  <c:v>86</c:v>
                </c:pt>
                <c:pt idx="83">
                  <c:v>75</c:v>
                </c:pt>
                <c:pt idx="84">
                  <c:v>29</c:v>
                </c:pt>
                <c:pt idx="85">
                  <c:v>10</c:v>
                </c:pt>
                <c:pt idx="86">
                  <c:v>48</c:v>
                </c:pt>
                <c:pt idx="87">
                  <c:v>50</c:v>
                </c:pt>
                <c:pt idx="88">
                  <c:v>79</c:v>
                </c:pt>
                <c:pt idx="89">
                  <c:v>40</c:v>
                </c:pt>
                <c:pt idx="90">
                  <c:v>42</c:v>
                </c:pt>
                <c:pt idx="91">
                  <c:v>22</c:v>
                </c:pt>
                <c:pt idx="92">
                  <c:v>9</c:v>
                </c:pt>
                <c:pt idx="93">
                  <c:v>69</c:v>
                </c:pt>
                <c:pt idx="94">
                  <c:v>63</c:v>
                </c:pt>
                <c:pt idx="95">
                  <c:v>94</c:v>
                </c:pt>
                <c:pt idx="96">
                  <c:v>50</c:v>
                </c:pt>
                <c:pt idx="97">
                  <c:v>95</c:v>
                </c:pt>
                <c:pt idx="98">
                  <c:v>37</c:v>
                </c:pt>
                <c:pt idx="99">
                  <c:v>9</c:v>
                </c:pt>
                <c:pt idx="100">
                  <c:v>45</c:v>
                </c:pt>
                <c:pt idx="101">
                  <c:v>58</c:v>
                </c:pt>
                <c:pt idx="102">
                  <c:v>122</c:v>
                </c:pt>
                <c:pt idx="103">
                  <c:v>76</c:v>
                </c:pt>
                <c:pt idx="104">
                  <c:v>64</c:v>
                </c:pt>
                <c:pt idx="105">
                  <c:v>59</c:v>
                </c:pt>
                <c:pt idx="106">
                  <c:v>23</c:v>
                </c:pt>
                <c:pt idx="107">
                  <c:v>42</c:v>
                </c:pt>
                <c:pt idx="108">
                  <c:v>56</c:v>
                </c:pt>
                <c:pt idx="109">
                  <c:v>121</c:v>
                </c:pt>
                <c:pt idx="110">
                  <c:v>100</c:v>
                </c:pt>
                <c:pt idx="111">
                  <c:v>94</c:v>
                </c:pt>
                <c:pt idx="112">
                  <c:v>60</c:v>
                </c:pt>
                <c:pt idx="113">
                  <c:v>31</c:v>
                </c:pt>
                <c:pt idx="114">
                  <c:v>55</c:v>
                </c:pt>
                <c:pt idx="115">
                  <c:v>76</c:v>
                </c:pt>
                <c:pt idx="116">
                  <c:v>64</c:v>
                </c:pt>
                <c:pt idx="117">
                  <c:v>50</c:v>
                </c:pt>
                <c:pt idx="118">
                  <c:v>75</c:v>
                </c:pt>
                <c:pt idx="119">
                  <c:v>30</c:v>
                </c:pt>
                <c:pt idx="120">
                  <c:v>13</c:v>
                </c:pt>
                <c:pt idx="121">
                  <c:v>36</c:v>
                </c:pt>
                <c:pt idx="122">
                  <c:v>59</c:v>
                </c:pt>
                <c:pt idx="123">
                  <c:v>55</c:v>
                </c:pt>
                <c:pt idx="124">
                  <c:v>84</c:v>
                </c:pt>
                <c:pt idx="125">
                  <c:v>77</c:v>
                </c:pt>
                <c:pt idx="126">
                  <c:v>43</c:v>
                </c:pt>
                <c:pt idx="127">
                  <c:v>12</c:v>
                </c:pt>
                <c:pt idx="128">
                  <c:v>16</c:v>
                </c:pt>
                <c:pt idx="129">
                  <c:v>70</c:v>
                </c:pt>
                <c:pt idx="130">
                  <c:v>34</c:v>
                </c:pt>
                <c:pt idx="131">
                  <c:v>41</c:v>
                </c:pt>
                <c:pt idx="132">
                  <c:v>39</c:v>
                </c:pt>
                <c:pt idx="133">
                  <c:v>29</c:v>
                </c:pt>
                <c:pt idx="134">
                  <c:v>14</c:v>
                </c:pt>
                <c:pt idx="135">
                  <c:v>31</c:v>
                </c:pt>
                <c:pt idx="136">
                  <c:v>25</c:v>
                </c:pt>
                <c:pt idx="137">
                  <c:v>32</c:v>
                </c:pt>
                <c:pt idx="138">
                  <c:v>31</c:v>
                </c:pt>
                <c:pt idx="139">
                  <c:v>32</c:v>
                </c:pt>
                <c:pt idx="140">
                  <c:v>6</c:v>
                </c:pt>
                <c:pt idx="141">
                  <c:v>17</c:v>
                </c:pt>
                <c:pt idx="142">
                  <c:v>25</c:v>
                </c:pt>
                <c:pt idx="143">
                  <c:v>13</c:v>
                </c:pt>
                <c:pt idx="144">
                  <c:v>18</c:v>
                </c:pt>
                <c:pt idx="145">
                  <c:v>14</c:v>
                </c:pt>
                <c:pt idx="146">
                  <c:v>11</c:v>
                </c:pt>
                <c:pt idx="147">
                  <c:v>3</c:v>
                </c:pt>
                <c:pt idx="148">
                  <c:v>2</c:v>
                </c:pt>
                <c:pt idx="149">
                  <c:v>21</c:v>
                </c:pt>
                <c:pt idx="150">
                  <c:v>27</c:v>
                </c:pt>
                <c:pt idx="151">
                  <c:v>30</c:v>
                </c:pt>
                <c:pt idx="152">
                  <c:v>25</c:v>
                </c:pt>
                <c:pt idx="153">
                  <c:v>39</c:v>
                </c:pt>
                <c:pt idx="154">
                  <c:v>75</c:v>
                </c:pt>
                <c:pt idx="155">
                  <c:v>11</c:v>
                </c:pt>
                <c:pt idx="156">
                  <c:v>17</c:v>
                </c:pt>
                <c:pt idx="157">
                  <c:v>65</c:v>
                </c:pt>
                <c:pt idx="158">
                  <c:v>51</c:v>
                </c:pt>
                <c:pt idx="159">
                  <c:v>28</c:v>
                </c:pt>
                <c:pt idx="160">
                  <c:v>22</c:v>
                </c:pt>
                <c:pt idx="161">
                  <c:v>33</c:v>
                </c:pt>
                <c:pt idx="162">
                  <c:v>21</c:v>
                </c:pt>
                <c:pt idx="163">
                  <c:v>27</c:v>
                </c:pt>
                <c:pt idx="164">
                  <c:v>62</c:v>
                </c:pt>
                <c:pt idx="165">
                  <c:v>53</c:v>
                </c:pt>
                <c:pt idx="166">
                  <c:v>61</c:v>
                </c:pt>
                <c:pt idx="167">
                  <c:v>56</c:v>
                </c:pt>
                <c:pt idx="168">
                  <c:v>60</c:v>
                </c:pt>
                <c:pt idx="169">
                  <c:v>15</c:v>
                </c:pt>
                <c:pt idx="170">
                  <c:v>60</c:v>
                </c:pt>
                <c:pt idx="171">
                  <c:v>59</c:v>
                </c:pt>
                <c:pt idx="172">
                  <c:v>77</c:v>
                </c:pt>
                <c:pt idx="173">
                  <c:v>84</c:v>
                </c:pt>
                <c:pt idx="174">
                  <c:v>90</c:v>
                </c:pt>
                <c:pt idx="175">
                  <c:v>36</c:v>
                </c:pt>
                <c:pt idx="176">
                  <c:v>16</c:v>
                </c:pt>
                <c:pt idx="177">
                  <c:v>83</c:v>
                </c:pt>
                <c:pt idx="178">
                  <c:v>60</c:v>
                </c:pt>
                <c:pt idx="179">
                  <c:v>97</c:v>
                </c:pt>
                <c:pt idx="180">
                  <c:v>79</c:v>
                </c:pt>
                <c:pt idx="181">
                  <c:v>59</c:v>
                </c:pt>
                <c:pt idx="182">
                  <c:v>39</c:v>
                </c:pt>
                <c:pt idx="183">
                  <c:v>13</c:v>
                </c:pt>
                <c:pt idx="184">
                  <c:v>41</c:v>
                </c:pt>
              </c:numCache>
            </c:numRef>
          </c:val>
          <c:smooth val="0"/>
        </c:ser>
        <c:ser>
          <c:idx val="9"/>
          <c:order val="9"/>
          <c:tx>
            <c:strRef>
              <c:f>Meldedatum_BL!$K$3:$K$4</c:f>
              <c:strCache>
                <c:ptCount val="1"/>
                <c:pt idx="0">
                  <c:v>Nordrhein-Westfalen</c:v>
                </c:pt>
              </c:strCache>
            </c:strRef>
          </c:tx>
          <c:marker>
            <c:symbol val="none"/>
          </c:marker>
          <c:cat>
            <c:strRef>
              <c:f>Meldedatum_BL!$A$5:$A$190</c:f>
              <c:strCache>
                <c:ptCount val="185"/>
                <c:pt idx="0">
                  <c:v>28.01.2020</c:v>
                </c:pt>
                <c:pt idx="1">
                  <c:v>29.01.2020</c:v>
                </c:pt>
                <c:pt idx="2">
                  <c:v>31.01.2020</c:v>
                </c:pt>
                <c:pt idx="3">
                  <c:v>03.02.2020</c:v>
                </c:pt>
                <c:pt idx="4">
                  <c:v>04.02.2020</c:v>
                </c:pt>
                <c:pt idx="5">
                  <c:v>06.02.2020</c:v>
                </c:pt>
                <c:pt idx="6">
                  <c:v>07.02.2020</c:v>
                </c:pt>
                <c:pt idx="7">
                  <c:v>11.02.2020</c:v>
                </c:pt>
                <c:pt idx="8">
                  <c:v>12.02.2020</c:v>
                </c:pt>
                <c:pt idx="9">
                  <c:v>24.02.2020</c:v>
                </c:pt>
                <c:pt idx="10">
                  <c:v>25.02.2020</c:v>
                </c:pt>
                <c:pt idx="11">
                  <c:v>26.02.2020</c:v>
                </c:pt>
                <c:pt idx="12">
                  <c:v>27.02.2020</c:v>
                </c:pt>
                <c:pt idx="13">
                  <c:v>28.02.2020</c:v>
                </c:pt>
                <c:pt idx="14">
                  <c:v>29.02.2020</c:v>
                </c:pt>
                <c:pt idx="15">
                  <c:v>01.03.2020</c:v>
                </c:pt>
                <c:pt idx="16">
                  <c:v>02.03.2020</c:v>
                </c:pt>
                <c:pt idx="17">
                  <c:v>03.03.2020</c:v>
                </c:pt>
                <c:pt idx="18">
                  <c:v>04.03.2020</c:v>
                </c:pt>
                <c:pt idx="19">
                  <c:v>05.03.2020</c:v>
                </c:pt>
                <c:pt idx="20">
                  <c:v>06.03.2020</c:v>
                </c:pt>
                <c:pt idx="21">
                  <c:v>07.03.2020</c:v>
                </c:pt>
                <c:pt idx="22">
                  <c:v>08.03.2020</c:v>
                </c:pt>
                <c:pt idx="23">
                  <c:v>09.03.2020</c:v>
                </c:pt>
                <c:pt idx="24">
                  <c:v>10.03.2020</c:v>
                </c:pt>
                <c:pt idx="25">
                  <c:v>11.03.2020</c:v>
                </c:pt>
                <c:pt idx="26">
                  <c:v>12.03.2020</c:v>
                </c:pt>
                <c:pt idx="27">
                  <c:v>13.03.2020</c:v>
                </c:pt>
                <c:pt idx="28">
                  <c:v>14.03.2020</c:v>
                </c:pt>
                <c:pt idx="29">
                  <c:v>15.03.2020</c:v>
                </c:pt>
                <c:pt idx="30">
                  <c:v>16.03.2020</c:v>
                </c:pt>
                <c:pt idx="31">
                  <c:v>17.03.2020</c:v>
                </c:pt>
                <c:pt idx="32">
                  <c:v>18.03.2020</c:v>
                </c:pt>
                <c:pt idx="33">
                  <c:v>19.03.2020</c:v>
                </c:pt>
                <c:pt idx="34">
                  <c:v>20.03.2020</c:v>
                </c:pt>
                <c:pt idx="35">
                  <c:v>21.03.2020</c:v>
                </c:pt>
                <c:pt idx="36">
                  <c:v>22.03.2020</c:v>
                </c:pt>
                <c:pt idx="37">
                  <c:v>23.03.2020</c:v>
                </c:pt>
                <c:pt idx="38">
                  <c:v>24.03.2020</c:v>
                </c:pt>
                <c:pt idx="39">
                  <c:v>25.03.2020</c:v>
                </c:pt>
                <c:pt idx="40">
                  <c:v>26.03.2020</c:v>
                </c:pt>
                <c:pt idx="41">
                  <c:v>27.03.2020</c:v>
                </c:pt>
                <c:pt idx="42">
                  <c:v>28.03.2020</c:v>
                </c:pt>
                <c:pt idx="43">
                  <c:v>29.03.2020</c:v>
                </c:pt>
                <c:pt idx="44">
                  <c:v>30.03.2020</c:v>
                </c:pt>
                <c:pt idx="45">
                  <c:v>31.03.2020</c:v>
                </c:pt>
                <c:pt idx="46">
                  <c:v>01.04.2020</c:v>
                </c:pt>
                <c:pt idx="47">
                  <c:v>02.04.2020</c:v>
                </c:pt>
                <c:pt idx="48">
                  <c:v>03.04.2020</c:v>
                </c:pt>
                <c:pt idx="49">
                  <c:v>04.04.2020</c:v>
                </c:pt>
                <c:pt idx="50">
                  <c:v>05.04.2020</c:v>
                </c:pt>
                <c:pt idx="51">
                  <c:v>06.04.2020</c:v>
                </c:pt>
                <c:pt idx="52">
                  <c:v>07.04.2020</c:v>
                </c:pt>
                <c:pt idx="53">
                  <c:v>08.04.2020</c:v>
                </c:pt>
                <c:pt idx="54">
                  <c:v>09.04.2020</c:v>
                </c:pt>
                <c:pt idx="55">
                  <c:v>10.04.2020</c:v>
                </c:pt>
                <c:pt idx="56">
                  <c:v>11.04.2020</c:v>
                </c:pt>
                <c:pt idx="57">
                  <c:v>12.04.2020</c:v>
                </c:pt>
                <c:pt idx="58">
                  <c:v>13.04.2020</c:v>
                </c:pt>
                <c:pt idx="59">
                  <c:v>14.04.2020</c:v>
                </c:pt>
                <c:pt idx="60">
                  <c:v>15.04.2020</c:v>
                </c:pt>
                <c:pt idx="61">
                  <c:v>16.04.2020</c:v>
                </c:pt>
                <c:pt idx="62">
                  <c:v>17.04.2020</c:v>
                </c:pt>
                <c:pt idx="63">
                  <c:v>18.04.2020</c:v>
                </c:pt>
                <c:pt idx="64">
                  <c:v>19.04.2020</c:v>
                </c:pt>
                <c:pt idx="65">
                  <c:v>20.04.2020</c:v>
                </c:pt>
                <c:pt idx="66">
                  <c:v>21.04.2020</c:v>
                </c:pt>
                <c:pt idx="67">
                  <c:v>22.04.2020</c:v>
                </c:pt>
                <c:pt idx="68">
                  <c:v>23.04.2020</c:v>
                </c:pt>
                <c:pt idx="69">
                  <c:v>24.04.2020</c:v>
                </c:pt>
                <c:pt idx="70">
                  <c:v>25.04.2020</c:v>
                </c:pt>
                <c:pt idx="71">
                  <c:v>26.04.2020</c:v>
                </c:pt>
                <c:pt idx="72">
                  <c:v>27.04.2020</c:v>
                </c:pt>
                <c:pt idx="73">
                  <c:v>28.04.2020</c:v>
                </c:pt>
                <c:pt idx="74">
                  <c:v>29.04.2020</c:v>
                </c:pt>
                <c:pt idx="75">
                  <c:v>30.04.2020</c:v>
                </c:pt>
                <c:pt idx="76">
                  <c:v>01.05.2020</c:v>
                </c:pt>
                <c:pt idx="77">
                  <c:v>02.05.2020</c:v>
                </c:pt>
                <c:pt idx="78">
                  <c:v>03.05.2020</c:v>
                </c:pt>
                <c:pt idx="79">
                  <c:v>04.05.2020</c:v>
                </c:pt>
                <c:pt idx="80">
                  <c:v>05.05.2020</c:v>
                </c:pt>
                <c:pt idx="81">
                  <c:v>06.05.2020</c:v>
                </c:pt>
                <c:pt idx="82">
                  <c:v>07.05.2020</c:v>
                </c:pt>
                <c:pt idx="83">
                  <c:v>08.05.2020</c:v>
                </c:pt>
                <c:pt idx="84">
                  <c:v>09.05.2020</c:v>
                </c:pt>
                <c:pt idx="85">
                  <c:v>10.05.2020</c:v>
                </c:pt>
                <c:pt idx="86">
                  <c:v>11.05.2020</c:v>
                </c:pt>
                <c:pt idx="87">
                  <c:v>12.05.2020</c:v>
                </c:pt>
                <c:pt idx="88">
                  <c:v>13.05.2020</c:v>
                </c:pt>
                <c:pt idx="89">
                  <c:v>14.05.2020</c:v>
                </c:pt>
                <c:pt idx="90">
                  <c:v>15.05.2020</c:v>
                </c:pt>
                <c:pt idx="91">
                  <c:v>16.05.2020</c:v>
                </c:pt>
                <c:pt idx="92">
                  <c:v>17.05.2020</c:v>
                </c:pt>
                <c:pt idx="93">
                  <c:v>18.05.2020</c:v>
                </c:pt>
                <c:pt idx="94">
                  <c:v>19.05.2020</c:v>
                </c:pt>
                <c:pt idx="95">
                  <c:v>20.05.2020</c:v>
                </c:pt>
                <c:pt idx="96">
                  <c:v>21.05.2020</c:v>
                </c:pt>
                <c:pt idx="97">
                  <c:v>22.05.2020</c:v>
                </c:pt>
                <c:pt idx="98">
                  <c:v>23.05.2020</c:v>
                </c:pt>
                <c:pt idx="99">
                  <c:v>24.05.2020</c:v>
                </c:pt>
                <c:pt idx="100">
                  <c:v>25.05.2020</c:v>
                </c:pt>
                <c:pt idx="101">
                  <c:v>26.05.2020</c:v>
                </c:pt>
                <c:pt idx="102">
                  <c:v>27.05.2020</c:v>
                </c:pt>
                <c:pt idx="103">
                  <c:v>28.05.2020</c:v>
                </c:pt>
                <c:pt idx="104">
                  <c:v>29.05.2020</c:v>
                </c:pt>
                <c:pt idx="105">
                  <c:v>30.05.2020</c:v>
                </c:pt>
                <c:pt idx="106">
                  <c:v>31.05.2020</c:v>
                </c:pt>
                <c:pt idx="107">
                  <c:v>01.06.2020</c:v>
                </c:pt>
                <c:pt idx="108">
                  <c:v>02.06.2020</c:v>
                </c:pt>
                <c:pt idx="109">
                  <c:v>03.06.2020</c:v>
                </c:pt>
                <c:pt idx="110">
                  <c:v>04.06.2020</c:v>
                </c:pt>
                <c:pt idx="111">
                  <c:v>05.06.2020</c:v>
                </c:pt>
                <c:pt idx="112">
                  <c:v>06.06.2020</c:v>
                </c:pt>
                <c:pt idx="113">
                  <c:v>07.06.2020</c:v>
                </c:pt>
                <c:pt idx="114">
                  <c:v>08.06.2020</c:v>
                </c:pt>
                <c:pt idx="115">
                  <c:v>09.06.2020</c:v>
                </c:pt>
                <c:pt idx="116">
                  <c:v>10.06.2020</c:v>
                </c:pt>
                <c:pt idx="117">
                  <c:v>11.06.2020</c:v>
                </c:pt>
                <c:pt idx="118">
                  <c:v>12.06.2020</c:v>
                </c:pt>
                <c:pt idx="119">
                  <c:v>13.06.2020</c:v>
                </c:pt>
                <c:pt idx="120">
                  <c:v>14.06.2020</c:v>
                </c:pt>
                <c:pt idx="121">
                  <c:v>15.06.2020</c:v>
                </c:pt>
                <c:pt idx="122">
                  <c:v>16.06.2020</c:v>
                </c:pt>
                <c:pt idx="123">
                  <c:v>17.06.2020</c:v>
                </c:pt>
                <c:pt idx="124">
                  <c:v>18.06.2020</c:v>
                </c:pt>
                <c:pt idx="125">
                  <c:v>19.06.2020</c:v>
                </c:pt>
                <c:pt idx="126">
                  <c:v>20.06.2020</c:v>
                </c:pt>
                <c:pt idx="127">
                  <c:v>21.06.2020</c:v>
                </c:pt>
                <c:pt idx="128">
                  <c:v>22.06.2020</c:v>
                </c:pt>
                <c:pt idx="129">
                  <c:v>23.06.2020</c:v>
                </c:pt>
                <c:pt idx="130">
                  <c:v>24.06.2020</c:v>
                </c:pt>
                <c:pt idx="131">
                  <c:v>25.06.2020</c:v>
                </c:pt>
                <c:pt idx="132">
                  <c:v>26.06.2020</c:v>
                </c:pt>
                <c:pt idx="133">
                  <c:v>27.06.2020</c:v>
                </c:pt>
                <c:pt idx="134">
                  <c:v>28.06.2020</c:v>
                </c:pt>
                <c:pt idx="135">
                  <c:v>29.06.2020</c:v>
                </c:pt>
                <c:pt idx="136">
                  <c:v>30.06.2020</c:v>
                </c:pt>
                <c:pt idx="137">
                  <c:v>01.07.2020</c:v>
                </c:pt>
                <c:pt idx="138">
                  <c:v>02.07.2020</c:v>
                </c:pt>
                <c:pt idx="139">
                  <c:v>03.07.2020</c:v>
                </c:pt>
                <c:pt idx="140">
                  <c:v>04.07.2020</c:v>
                </c:pt>
                <c:pt idx="141">
                  <c:v>05.07.2020</c:v>
                </c:pt>
                <c:pt idx="142">
                  <c:v>06.07.2020</c:v>
                </c:pt>
                <c:pt idx="143">
                  <c:v>07.07.2020</c:v>
                </c:pt>
                <c:pt idx="144">
                  <c:v>08.07.2020</c:v>
                </c:pt>
                <c:pt idx="145">
                  <c:v>09.07.2020</c:v>
                </c:pt>
                <c:pt idx="146">
                  <c:v>10.07.2020</c:v>
                </c:pt>
                <c:pt idx="147">
                  <c:v>11.07.2020</c:v>
                </c:pt>
                <c:pt idx="148">
                  <c:v>12.07.2020</c:v>
                </c:pt>
                <c:pt idx="149">
                  <c:v>13.07.2020</c:v>
                </c:pt>
                <c:pt idx="150">
                  <c:v>14.07.2020</c:v>
                </c:pt>
                <c:pt idx="151">
                  <c:v>15.07.2020</c:v>
                </c:pt>
                <c:pt idx="152">
                  <c:v>16.07.2020</c:v>
                </c:pt>
                <c:pt idx="153">
                  <c:v>17.07.2020</c:v>
                </c:pt>
                <c:pt idx="154">
                  <c:v>18.07.2020</c:v>
                </c:pt>
                <c:pt idx="155">
                  <c:v>19.07.2020</c:v>
                </c:pt>
                <c:pt idx="156">
                  <c:v>20.07.2020</c:v>
                </c:pt>
                <c:pt idx="157">
                  <c:v>21.07.2020</c:v>
                </c:pt>
                <c:pt idx="158">
                  <c:v>22.07.2020</c:v>
                </c:pt>
                <c:pt idx="159">
                  <c:v>23.07.2020</c:v>
                </c:pt>
                <c:pt idx="160">
                  <c:v>24.07.2020</c:v>
                </c:pt>
                <c:pt idx="161">
                  <c:v>25.07.2020</c:v>
                </c:pt>
                <c:pt idx="162">
                  <c:v>26.07.2020</c:v>
                </c:pt>
                <c:pt idx="163">
                  <c:v>27.07.2020</c:v>
                </c:pt>
                <c:pt idx="164">
                  <c:v>28.07.2020</c:v>
                </c:pt>
                <c:pt idx="165">
                  <c:v>29.07.2020</c:v>
                </c:pt>
                <c:pt idx="166">
                  <c:v>30.07.2020</c:v>
                </c:pt>
                <c:pt idx="167">
                  <c:v>31.07.2020</c:v>
                </c:pt>
                <c:pt idx="168">
                  <c:v>01.08.2020</c:v>
                </c:pt>
                <c:pt idx="169">
                  <c:v>02.08.2020</c:v>
                </c:pt>
                <c:pt idx="170">
                  <c:v>03.08.2020</c:v>
                </c:pt>
                <c:pt idx="171">
                  <c:v>04.08.2020</c:v>
                </c:pt>
                <c:pt idx="172">
                  <c:v>05.08.2020</c:v>
                </c:pt>
                <c:pt idx="173">
                  <c:v>06.08.2020</c:v>
                </c:pt>
                <c:pt idx="174">
                  <c:v>07.08.2020</c:v>
                </c:pt>
                <c:pt idx="175">
                  <c:v>08.08.2020</c:v>
                </c:pt>
                <c:pt idx="176">
                  <c:v>09.08.2020</c:v>
                </c:pt>
                <c:pt idx="177">
                  <c:v>10.08.2020</c:v>
                </c:pt>
                <c:pt idx="178">
                  <c:v>11.08.2020</c:v>
                </c:pt>
                <c:pt idx="179">
                  <c:v>12.08.2020</c:v>
                </c:pt>
                <c:pt idx="180">
                  <c:v>13.08.2020</c:v>
                </c:pt>
                <c:pt idx="181">
                  <c:v>14.08.2020</c:v>
                </c:pt>
                <c:pt idx="182">
                  <c:v>15.08.2020</c:v>
                </c:pt>
                <c:pt idx="183">
                  <c:v>16.08.2020</c:v>
                </c:pt>
                <c:pt idx="184">
                  <c:v>17.08.2020</c:v>
                </c:pt>
              </c:strCache>
            </c:strRef>
          </c:cat>
          <c:val>
            <c:numRef>
              <c:f>Meldedatum_BL!$K$5:$K$190</c:f>
              <c:numCache>
                <c:formatCode>General</c:formatCode>
                <c:ptCount val="185"/>
                <c:pt idx="11">
                  <c:v>3</c:v>
                </c:pt>
                <c:pt idx="12">
                  <c:v>19</c:v>
                </c:pt>
                <c:pt idx="13">
                  <c:v>35</c:v>
                </c:pt>
                <c:pt idx="14">
                  <c:v>15</c:v>
                </c:pt>
                <c:pt idx="15">
                  <c:v>23</c:v>
                </c:pt>
                <c:pt idx="16">
                  <c:v>15</c:v>
                </c:pt>
                <c:pt idx="17">
                  <c:v>29</c:v>
                </c:pt>
                <c:pt idx="18">
                  <c:v>90</c:v>
                </c:pt>
                <c:pt idx="19">
                  <c:v>97</c:v>
                </c:pt>
                <c:pt idx="20">
                  <c:v>62</c:v>
                </c:pt>
                <c:pt idx="21">
                  <c:v>67</c:v>
                </c:pt>
                <c:pt idx="22">
                  <c:v>26</c:v>
                </c:pt>
                <c:pt idx="23">
                  <c:v>97</c:v>
                </c:pt>
                <c:pt idx="24">
                  <c:v>175</c:v>
                </c:pt>
                <c:pt idx="25">
                  <c:v>202</c:v>
                </c:pt>
                <c:pt idx="26">
                  <c:v>284</c:v>
                </c:pt>
                <c:pt idx="27">
                  <c:v>420</c:v>
                </c:pt>
                <c:pt idx="28">
                  <c:v>323</c:v>
                </c:pt>
                <c:pt idx="29">
                  <c:v>241</c:v>
                </c:pt>
                <c:pt idx="30">
                  <c:v>611</c:v>
                </c:pt>
                <c:pt idx="31">
                  <c:v>908</c:v>
                </c:pt>
                <c:pt idx="32">
                  <c:v>716</c:v>
                </c:pt>
                <c:pt idx="33">
                  <c:v>1141</c:v>
                </c:pt>
                <c:pt idx="34">
                  <c:v>875</c:v>
                </c:pt>
                <c:pt idx="35">
                  <c:v>691</c:v>
                </c:pt>
                <c:pt idx="36">
                  <c:v>435</c:v>
                </c:pt>
                <c:pt idx="37">
                  <c:v>879</c:v>
                </c:pt>
                <c:pt idx="38">
                  <c:v>798</c:v>
                </c:pt>
                <c:pt idx="39">
                  <c:v>1039</c:v>
                </c:pt>
                <c:pt idx="40">
                  <c:v>1045</c:v>
                </c:pt>
                <c:pt idx="41">
                  <c:v>1101</c:v>
                </c:pt>
                <c:pt idx="42">
                  <c:v>751</c:v>
                </c:pt>
                <c:pt idx="43">
                  <c:v>633</c:v>
                </c:pt>
                <c:pt idx="44">
                  <c:v>770</c:v>
                </c:pt>
                <c:pt idx="45">
                  <c:v>1058</c:v>
                </c:pt>
                <c:pt idx="46">
                  <c:v>1156</c:v>
                </c:pt>
                <c:pt idx="47">
                  <c:v>1207</c:v>
                </c:pt>
                <c:pt idx="48">
                  <c:v>1054</c:v>
                </c:pt>
                <c:pt idx="49">
                  <c:v>684</c:v>
                </c:pt>
                <c:pt idx="50">
                  <c:v>507</c:v>
                </c:pt>
                <c:pt idx="51">
                  <c:v>877</c:v>
                </c:pt>
                <c:pt idx="52">
                  <c:v>915</c:v>
                </c:pt>
                <c:pt idx="53">
                  <c:v>1047</c:v>
                </c:pt>
                <c:pt idx="54">
                  <c:v>1013</c:v>
                </c:pt>
                <c:pt idx="55">
                  <c:v>615</c:v>
                </c:pt>
                <c:pt idx="56">
                  <c:v>585</c:v>
                </c:pt>
                <c:pt idx="57">
                  <c:v>384</c:v>
                </c:pt>
                <c:pt idx="58">
                  <c:v>293</c:v>
                </c:pt>
                <c:pt idx="59">
                  <c:v>519</c:v>
                </c:pt>
                <c:pt idx="60">
                  <c:v>664</c:v>
                </c:pt>
                <c:pt idx="61">
                  <c:v>738</c:v>
                </c:pt>
                <c:pt idx="62">
                  <c:v>635</c:v>
                </c:pt>
                <c:pt idx="63">
                  <c:v>466</c:v>
                </c:pt>
                <c:pt idx="64">
                  <c:v>339</c:v>
                </c:pt>
                <c:pt idx="65">
                  <c:v>556</c:v>
                </c:pt>
                <c:pt idx="66">
                  <c:v>455</c:v>
                </c:pt>
                <c:pt idx="67">
                  <c:v>476</c:v>
                </c:pt>
                <c:pt idx="68">
                  <c:v>388</c:v>
                </c:pt>
                <c:pt idx="69">
                  <c:v>330</c:v>
                </c:pt>
                <c:pt idx="70">
                  <c:v>222</c:v>
                </c:pt>
                <c:pt idx="71">
                  <c:v>152</c:v>
                </c:pt>
                <c:pt idx="72">
                  <c:v>226</c:v>
                </c:pt>
                <c:pt idx="73">
                  <c:v>264</c:v>
                </c:pt>
                <c:pt idx="74">
                  <c:v>249</c:v>
                </c:pt>
                <c:pt idx="75">
                  <c:v>385</c:v>
                </c:pt>
                <c:pt idx="76">
                  <c:v>231</c:v>
                </c:pt>
                <c:pt idx="77">
                  <c:v>148</c:v>
                </c:pt>
                <c:pt idx="78">
                  <c:v>121</c:v>
                </c:pt>
                <c:pt idx="79">
                  <c:v>172</c:v>
                </c:pt>
                <c:pt idx="80">
                  <c:v>238</c:v>
                </c:pt>
                <c:pt idx="81">
                  <c:v>316</c:v>
                </c:pt>
                <c:pt idx="82">
                  <c:v>319</c:v>
                </c:pt>
                <c:pt idx="83">
                  <c:v>216</c:v>
                </c:pt>
                <c:pt idx="84">
                  <c:v>191</c:v>
                </c:pt>
                <c:pt idx="85">
                  <c:v>104</c:v>
                </c:pt>
                <c:pt idx="86">
                  <c:v>200</c:v>
                </c:pt>
                <c:pt idx="87">
                  <c:v>226</c:v>
                </c:pt>
                <c:pt idx="88">
                  <c:v>210</c:v>
                </c:pt>
                <c:pt idx="89">
                  <c:v>192</c:v>
                </c:pt>
                <c:pt idx="90">
                  <c:v>217</c:v>
                </c:pt>
                <c:pt idx="91">
                  <c:v>141</c:v>
                </c:pt>
                <c:pt idx="92">
                  <c:v>90</c:v>
                </c:pt>
                <c:pt idx="93">
                  <c:v>184</c:v>
                </c:pt>
                <c:pt idx="94">
                  <c:v>193</c:v>
                </c:pt>
                <c:pt idx="95">
                  <c:v>159</c:v>
                </c:pt>
                <c:pt idx="96">
                  <c:v>108</c:v>
                </c:pt>
                <c:pt idx="97">
                  <c:v>95</c:v>
                </c:pt>
                <c:pt idx="98">
                  <c:v>74</c:v>
                </c:pt>
                <c:pt idx="99">
                  <c:v>56</c:v>
                </c:pt>
                <c:pt idx="100">
                  <c:v>135</c:v>
                </c:pt>
                <c:pt idx="101">
                  <c:v>147</c:v>
                </c:pt>
                <c:pt idx="102">
                  <c:v>138</c:v>
                </c:pt>
                <c:pt idx="103">
                  <c:v>115</c:v>
                </c:pt>
                <c:pt idx="104">
                  <c:v>97</c:v>
                </c:pt>
                <c:pt idx="105">
                  <c:v>84</c:v>
                </c:pt>
                <c:pt idx="106">
                  <c:v>44</c:v>
                </c:pt>
                <c:pt idx="107">
                  <c:v>44</c:v>
                </c:pt>
                <c:pt idx="108">
                  <c:v>91</c:v>
                </c:pt>
                <c:pt idx="109">
                  <c:v>119</c:v>
                </c:pt>
                <c:pt idx="110">
                  <c:v>133</c:v>
                </c:pt>
                <c:pt idx="111">
                  <c:v>115</c:v>
                </c:pt>
                <c:pt idx="112">
                  <c:v>94</c:v>
                </c:pt>
                <c:pt idx="113">
                  <c:v>41</c:v>
                </c:pt>
                <c:pt idx="114">
                  <c:v>85</c:v>
                </c:pt>
                <c:pt idx="115">
                  <c:v>122</c:v>
                </c:pt>
                <c:pt idx="116">
                  <c:v>144</c:v>
                </c:pt>
                <c:pt idx="117">
                  <c:v>71</c:v>
                </c:pt>
                <c:pt idx="118">
                  <c:v>83</c:v>
                </c:pt>
                <c:pt idx="119">
                  <c:v>110</c:v>
                </c:pt>
                <c:pt idx="120">
                  <c:v>76</c:v>
                </c:pt>
                <c:pt idx="121">
                  <c:v>97</c:v>
                </c:pt>
                <c:pt idx="122">
                  <c:v>202</c:v>
                </c:pt>
                <c:pt idx="123">
                  <c:v>603</c:v>
                </c:pt>
                <c:pt idx="124">
                  <c:v>223</c:v>
                </c:pt>
                <c:pt idx="125">
                  <c:v>464</c:v>
                </c:pt>
                <c:pt idx="126">
                  <c:v>306</c:v>
                </c:pt>
                <c:pt idx="127">
                  <c:v>155</c:v>
                </c:pt>
                <c:pt idx="128">
                  <c:v>286</c:v>
                </c:pt>
                <c:pt idx="129">
                  <c:v>229</c:v>
                </c:pt>
                <c:pt idx="130">
                  <c:v>240</c:v>
                </c:pt>
                <c:pt idx="131">
                  <c:v>279</c:v>
                </c:pt>
                <c:pt idx="132">
                  <c:v>259</c:v>
                </c:pt>
                <c:pt idx="133">
                  <c:v>165</c:v>
                </c:pt>
                <c:pt idx="134">
                  <c:v>117</c:v>
                </c:pt>
                <c:pt idx="135">
                  <c:v>206</c:v>
                </c:pt>
                <c:pt idx="136">
                  <c:v>178</c:v>
                </c:pt>
                <c:pt idx="137">
                  <c:v>176</c:v>
                </c:pt>
                <c:pt idx="138">
                  <c:v>203</c:v>
                </c:pt>
                <c:pt idx="139">
                  <c:v>170</c:v>
                </c:pt>
                <c:pt idx="140">
                  <c:v>121</c:v>
                </c:pt>
                <c:pt idx="141">
                  <c:v>60</c:v>
                </c:pt>
                <c:pt idx="142">
                  <c:v>80</c:v>
                </c:pt>
                <c:pt idx="143">
                  <c:v>150</c:v>
                </c:pt>
                <c:pt idx="144">
                  <c:v>184</c:v>
                </c:pt>
                <c:pt idx="145">
                  <c:v>155</c:v>
                </c:pt>
                <c:pt idx="146">
                  <c:v>171</c:v>
                </c:pt>
                <c:pt idx="147">
                  <c:v>124</c:v>
                </c:pt>
                <c:pt idx="148">
                  <c:v>62</c:v>
                </c:pt>
                <c:pt idx="149">
                  <c:v>94</c:v>
                </c:pt>
                <c:pt idx="150">
                  <c:v>156</c:v>
                </c:pt>
                <c:pt idx="151">
                  <c:v>220</c:v>
                </c:pt>
                <c:pt idx="152">
                  <c:v>262</c:v>
                </c:pt>
                <c:pt idx="153">
                  <c:v>200</c:v>
                </c:pt>
                <c:pt idx="154">
                  <c:v>145</c:v>
                </c:pt>
                <c:pt idx="155">
                  <c:v>66</c:v>
                </c:pt>
                <c:pt idx="156">
                  <c:v>159</c:v>
                </c:pt>
                <c:pt idx="157">
                  <c:v>184</c:v>
                </c:pt>
                <c:pt idx="158">
                  <c:v>265</c:v>
                </c:pt>
                <c:pt idx="159">
                  <c:v>297</c:v>
                </c:pt>
                <c:pt idx="160">
                  <c:v>309</c:v>
                </c:pt>
                <c:pt idx="161">
                  <c:v>198</c:v>
                </c:pt>
                <c:pt idx="162">
                  <c:v>59</c:v>
                </c:pt>
                <c:pt idx="163">
                  <c:v>168</c:v>
                </c:pt>
                <c:pt idx="164">
                  <c:v>283</c:v>
                </c:pt>
                <c:pt idx="165">
                  <c:v>361</c:v>
                </c:pt>
                <c:pt idx="166">
                  <c:v>351</c:v>
                </c:pt>
                <c:pt idx="167">
                  <c:v>362</c:v>
                </c:pt>
                <c:pt idx="168">
                  <c:v>224</c:v>
                </c:pt>
                <c:pt idx="169">
                  <c:v>152</c:v>
                </c:pt>
                <c:pt idx="170">
                  <c:v>296</c:v>
                </c:pt>
                <c:pt idx="171">
                  <c:v>373</c:v>
                </c:pt>
                <c:pt idx="172">
                  <c:v>447</c:v>
                </c:pt>
                <c:pt idx="173">
                  <c:v>427</c:v>
                </c:pt>
                <c:pt idx="174">
                  <c:v>359</c:v>
                </c:pt>
                <c:pt idx="175">
                  <c:v>331</c:v>
                </c:pt>
                <c:pt idx="176">
                  <c:v>180</c:v>
                </c:pt>
                <c:pt idx="177">
                  <c:v>349</c:v>
                </c:pt>
                <c:pt idx="178">
                  <c:v>428</c:v>
                </c:pt>
                <c:pt idx="179">
                  <c:v>553</c:v>
                </c:pt>
                <c:pt idx="180">
                  <c:v>518</c:v>
                </c:pt>
                <c:pt idx="181">
                  <c:v>494</c:v>
                </c:pt>
                <c:pt idx="182">
                  <c:v>321</c:v>
                </c:pt>
                <c:pt idx="183">
                  <c:v>166</c:v>
                </c:pt>
                <c:pt idx="184">
                  <c:v>263</c:v>
                </c:pt>
              </c:numCache>
            </c:numRef>
          </c:val>
          <c:smooth val="0"/>
        </c:ser>
        <c:ser>
          <c:idx val="10"/>
          <c:order val="10"/>
          <c:tx>
            <c:strRef>
              <c:f>Meldedatum_BL!$L$3:$L$4</c:f>
              <c:strCache>
                <c:ptCount val="1"/>
                <c:pt idx="0">
                  <c:v>Rheinland-Pfalz</c:v>
                </c:pt>
              </c:strCache>
            </c:strRef>
          </c:tx>
          <c:marker>
            <c:symbol val="none"/>
          </c:marker>
          <c:cat>
            <c:strRef>
              <c:f>Meldedatum_BL!$A$5:$A$190</c:f>
              <c:strCache>
                <c:ptCount val="185"/>
                <c:pt idx="0">
                  <c:v>28.01.2020</c:v>
                </c:pt>
                <c:pt idx="1">
                  <c:v>29.01.2020</c:v>
                </c:pt>
                <c:pt idx="2">
                  <c:v>31.01.2020</c:v>
                </c:pt>
                <c:pt idx="3">
                  <c:v>03.02.2020</c:v>
                </c:pt>
                <c:pt idx="4">
                  <c:v>04.02.2020</c:v>
                </c:pt>
                <c:pt idx="5">
                  <c:v>06.02.2020</c:v>
                </c:pt>
                <c:pt idx="6">
                  <c:v>07.02.2020</c:v>
                </c:pt>
                <c:pt idx="7">
                  <c:v>11.02.2020</c:v>
                </c:pt>
                <c:pt idx="8">
                  <c:v>12.02.2020</c:v>
                </c:pt>
                <c:pt idx="9">
                  <c:v>24.02.2020</c:v>
                </c:pt>
                <c:pt idx="10">
                  <c:v>25.02.2020</c:v>
                </c:pt>
                <c:pt idx="11">
                  <c:v>26.02.2020</c:v>
                </c:pt>
                <c:pt idx="12">
                  <c:v>27.02.2020</c:v>
                </c:pt>
                <c:pt idx="13">
                  <c:v>28.02.2020</c:v>
                </c:pt>
                <c:pt idx="14">
                  <c:v>29.02.2020</c:v>
                </c:pt>
                <c:pt idx="15">
                  <c:v>01.03.2020</c:v>
                </c:pt>
                <c:pt idx="16">
                  <c:v>02.03.2020</c:v>
                </c:pt>
                <c:pt idx="17">
                  <c:v>03.03.2020</c:v>
                </c:pt>
                <c:pt idx="18">
                  <c:v>04.03.2020</c:v>
                </c:pt>
                <c:pt idx="19">
                  <c:v>05.03.2020</c:v>
                </c:pt>
                <c:pt idx="20">
                  <c:v>06.03.2020</c:v>
                </c:pt>
                <c:pt idx="21">
                  <c:v>07.03.2020</c:v>
                </c:pt>
                <c:pt idx="22">
                  <c:v>08.03.2020</c:v>
                </c:pt>
                <c:pt idx="23">
                  <c:v>09.03.2020</c:v>
                </c:pt>
                <c:pt idx="24">
                  <c:v>10.03.2020</c:v>
                </c:pt>
                <c:pt idx="25">
                  <c:v>11.03.2020</c:v>
                </c:pt>
                <c:pt idx="26">
                  <c:v>12.03.2020</c:v>
                </c:pt>
                <c:pt idx="27">
                  <c:v>13.03.2020</c:v>
                </c:pt>
                <c:pt idx="28">
                  <c:v>14.03.2020</c:v>
                </c:pt>
                <c:pt idx="29">
                  <c:v>15.03.2020</c:v>
                </c:pt>
                <c:pt idx="30">
                  <c:v>16.03.2020</c:v>
                </c:pt>
                <c:pt idx="31">
                  <c:v>17.03.2020</c:v>
                </c:pt>
                <c:pt idx="32">
                  <c:v>18.03.2020</c:v>
                </c:pt>
                <c:pt idx="33">
                  <c:v>19.03.2020</c:v>
                </c:pt>
                <c:pt idx="34">
                  <c:v>20.03.2020</c:v>
                </c:pt>
                <c:pt idx="35">
                  <c:v>21.03.2020</c:v>
                </c:pt>
                <c:pt idx="36">
                  <c:v>22.03.2020</c:v>
                </c:pt>
                <c:pt idx="37">
                  <c:v>23.03.2020</c:v>
                </c:pt>
                <c:pt idx="38">
                  <c:v>24.03.2020</c:v>
                </c:pt>
                <c:pt idx="39">
                  <c:v>25.03.2020</c:v>
                </c:pt>
                <c:pt idx="40">
                  <c:v>26.03.2020</c:v>
                </c:pt>
                <c:pt idx="41">
                  <c:v>27.03.2020</c:v>
                </c:pt>
                <c:pt idx="42">
                  <c:v>28.03.2020</c:v>
                </c:pt>
                <c:pt idx="43">
                  <c:v>29.03.2020</c:v>
                </c:pt>
                <c:pt idx="44">
                  <c:v>30.03.2020</c:v>
                </c:pt>
                <c:pt idx="45">
                  <c:v>31.03.2020</c:v>
                </c:pt>
                <c:pt idx="46">
                  <c:v>01.04.2020</c:v>
                </c:pt>
                <c:pt idx="47">
                  <c:v>02.04.2020</c:v>
                </c:pt>
                <c:pt idx="48">
                  <c:v>03.04.2020</c:v>
                </c:pt>
                <c:pt idx="49">
                  <c:v>04.04.2020</c:v>
                </c:pt>
                <c:pt idx="50">
                  <c:v>05.04.2020</c:v>
                </c:pt>
                <c:pt idx="51">
                  <c:v>06.04.2020</c:v>
                </c:pt>
                <c:pt idx="52">
                  <c:v>07.04.2020</c:v>
                </c:pt>
                <c:pt idx="53">
                  <c:v>08.04.2020</c:v>
                </c:pt>
                <c:pt idx="54">
                  <c:v>09.04.2020</c:v>
                </c:pt>
                <c:pt idx="55">
                  <c:v>10.04.2020</c:v>
                </c:pt>
                <c:pt idx="56">
                  <c:v>11.04.2020</c:v>
                </c:pt>
                <c:pt idx="57">
                  <c:v>12.04.2020</c:v>
                </c:pt>
                <c:pt idx="58">
                  <c:v>13.04.2020</c:v>
                </c:pt>
                <c:pt idx="59">
                  <c:v>14.04.2020</c:v>
                </c:pt>
                <c:pt idx="60">
                  <c:v>15.04.2020</c:v>
                </c:pt>
                <c:pt idx="61">
                  <c:v>16.04.2020</c:v>
                </c:pt>
                <c:pt idx="62">
                  <c:v>17.04.2020</c:v>
                </c:pt>
                <c:pt idx="63">
                  <c:v>18.04.2020</c:v>
                </c:pt>
                <c:pt idx="64">
                  <c:v>19.04.2020</c:v>
                </c:pt>
                <c:pt idx="65">
                  <c:v>20.04.2020</c:v>
                </c:pt>
                <c:pt idx="66">
                  <c:v>21.04.2020</c:v>
                </c:pt>
                <c:pt idx="67">
                  <c:v>22.04.2020</c:v>
                </c:pt>
                <c:pt idx="68">
                  <c:v>23.04.2020</c:v>
                </c:pt>
                <c:pt idx="69">
                  <c:v>24.04.2020</c:v>
                </c:pt>
                <c:pt idx="70">
                  <c:v>25.04.2020</c:v>
                </c:pt>
                <c:pt idx="71">
                  <c:v>26.04.2020</c:v>
                </c:pt>
                <c:pt idx="72">
                  <c:v>27.04.2020</c:v>
                </c:pt>
                <c:pt idx="73">
                  <c:v>28.04.2020</c:v>
                </c:pt>
                <c:pt idx="74">
                  <c:v>29.04.2020</c:v>
                </c:pt>
                <c:pt idx="75">
                  <c:v>30.04.2020</c:v>
                </c:pt>
                <c:pt idx="76">
                  <c:v>01.05.2020</c:v>
                </c:pt>
                <c:pt idx="77">
                  <c:v>02.05.2020</c:v>
                </c:pt>
                <c:pt idx="78">
                  <c:v>03.05.2020</c:v>
                </c:pt>
                <c:pt idx="79">
                  <c:v>04.05.2020</c:v>
                </c:pt>
                <c:pt idx="80">
                  <c:v>05.05.2020</c:v>
                </c:pt>
                <c:pt idx="81">
                  <c:v>06.05.2020</c:v>
                </c:pt>
                <c:pt idx="82">
                  <c:v>07.05.2020</c:v>
                </c:pt>
                <c:pt idx="83">
                  <c:v>08.05.2020</c:v>
                </c:pt>
                <c:pt idx="84">
                  <c:v>09.05.2020</c:v>
                </c:pt>
                <c:pt idx="85">
                  <c:v>10.05.2020</c:v>
                </c:pt>
                <c:pt idx="86">
                  <c:v>11.05.2020</c:v>
                </c:pt>
                <c:pt idx="87">
                  <c:v>12.05.2020</c:v>
                </c:pt>
                <c:pt idx="88">
                  <c:v>13.05.2020</c:v>
                </c:pt>
                <c:pt idx="89">
                  <c:v>14.05.2020</c:v>
                </c:pt>
                <c:pt idx="90">
                  <c:v>15.05.2020</c:v>
                </c:pt>
                <c:pt idx="91">
                  <c:v>16.05.2020</c:v>
                </c:pt>
                <c:pt idx="92">
                  <c:v>17.05.2020</c:v>
                </c:pt>
                <c:pt idx="93">
                  <c:v>18.05.2020</c:v>
                </c:pt>
                <c:pt idx="94">
                  <c:v>19.05.2020</c:v>
                </c:pt>
                <c:pt idx="95">
                  <c:v>20.05.2020</c:v>
                </c:pt>
                <c:pt idx="96">
                  <c:v>21.05.2020</c:v>
                </c:pt>
                <c:pt idx="97">
                  <c:v>22.05.2020</c:v>
                </c:pt>
                <c:pt idx="98">
                  <c:v>23.05.2020</c:v>
                </c:pt>
                <c:pt idx="99">
                  <c:v>24.05.2020</c:v>
                </c:pt>
                <c:pt idx="100">
                  <c:v>25.05.2020</c:v>
                </c:pt>
                <c:pt idx="101">
                  <c:v>26.05.2020</c:v>
                </c:pt>
                <c:pt idx="102">
                  <c:v>27.05.2020</c:v>
                </c:pt>
                <c:pt idx="103">
                  <c:v>28.05.2020</c:v>
                </c:pt>
                <c:pt idx="104">
                  <c:v>29.05.2020</c:v>
                </c:pt>
                <c:pt idx="105">
                  <c:v>30.05.2020</c:v>
                </c:pt>
                <c:pt idx="106">
                  <c:v>31.05.2020</c:v>
                </c:pt>
                <c:pt idx="107">
                  <c:v>01.06.2020</c:v>
                </c:pt>
                <c:pt idx="108">
                  <c:v>02.06.2020</c:v>
                </c:pt>
                <c:pt idx="109">
                  <c:v>03.06.2020</c:v>
                </c:pt>
                <c:pt idx="110">
                  <c:v>04.06.2020</c:v>
                </c:pt>
                <c:pt idx="111">
                  <c:v>05.06.2020</c:v>
                </c:pt>
                <c:pt idx="112">
                  <c:v>06.06.2020</c:v>
                </c:pt>
                <c:pt idx="113">
                  <c:v>07.06.2020</c:v>
                </c:pt>
                <c:pt idx="114">
                  <c:v>08.06.2020</c:v>
                </c:pt>
                <c:pt idx="115">
                  <c:v>09.06.2020</c:v>
                </c:pt>
                <c:pt idx="116">
                  <c:v>10.06.2020</c:v>
                </c:pt>
                <c:pt idx="117">
                  <c:v>11.06.2020</c:v>
                </c:pt>
                <c:pt idx="118">
                  <c:v>12.06.2020</c:v>
                </c:pt>
                <c:pt idx="119">
                  <c:v>13.06.2020</c:v>
                </c:pt>
                <c:pt idx="120">
                  <c:v>14.06.2020</c:v>
                </c:pt>
                <c:pt idx="121">
                  <c:v>15.06.2020</c:v>
                </c:pt>
                <c:pt idx="122">
                  <c:v>16.06.2020</c:v>
                </c:pt>
                <c:pt idx="123">
                  <c:v>17.06.2020</c:v>
                </c:pt>
                <c:pt idx="124">
                  <c:v>18.06.2020</c:v>
                </c:pt>
                <c:pt idx="125">
                  <c:v>19.06.2020</c:v>
                </c:pt>
                <c:pt idx="126">
                  <c:v>20.06.2020</c:v>
                </c:pt>
                <c:pt idx="127">
                  <c:v>21.06.2020</c:v>
                </c:pt>
                <c:pt idx="128">
                  <c:v>22.06.2020</c:v>
                </c:pt>
                <c:pt idx="129">
                  <c:v>23.06.2020</c:v>
                </c:pt>
                <c:pt idx="130">
                  <c:v>24.06.2020</c:v>
                </c:pt>
                <c:pt idx="131">
                  <c:v>25.06.2020</c:v>
                </c:pt>
                <c:pt idx="132">
                  <c:v>26.06.2020</c:v>
                </c:pt>
                <c:pt idx="133">
                  <c:v>27.06.2020</c:v>
                </c:pt>
                <c:pt idx="134">
                  <c:v>28.06.2020</c:v>
                </c:pt>
                <c:pt idx="135">
                  <c:v>29.06.2020</c:v>
                </c:pt>
                <c:pt idx="136">
                  <c:v>30.06.2020</c:v>
                </c:pt>
                <c:pt idx="137">
                  <c:v>01.07.2020</c:v>
                </c:pt>
                <c:pt idx="138">
                  <c:v>02.07.2020</c:v>
                </c:pt>
                <c:pt idx="139">
                  <c:v>03.07.2020</c:v>
                </c:pt>
                <c:pt idx="140">
                  <c:v>04.07.2020</c:v>
                </c:pt>
                <c:pt idx="141">
                  <c:v>05.07.2020</c:v>
                </c:pt>
                <c:pt idx="142">
                  <c:v>06.07.2020</c:v>
                </c:pt>
                <c:pt idx="143">
                  <c:v>07.07.2020</c:v>
                </c:pt>
                <c:pt idx="144">
                  <c:v>08.07.2020</c:v>
                </c:pt>
                <c:pt idx="145">
                  <c:v>09.07.2020</c:v>
                </c:pt>
                <c:pt idx="146">
                  <c:v>10.07.2020</c:v>
                </c:pt>
                <c:pt idx="147">
                  <c:v>11.07.2020</c:v>
                </c:pt>
                <c:pt idx="148">
                  <c:v>12.07.2020</c:v>
                </c:pt>
                <c:pt idx="149">
                  <c:v>13.07.2020</c:v>
                </c:pt>
                <c:pt idx="150">
                  <c:v>14.07.2020</c:v>
                </c:pt>
                <c:pt idx="151">
                  <c:v>15.07.2020</c:v>
                </c:pt>
                <c:pt idx="152">
                  <c:v>16.07.2020</c:v>
                </c:pt>
                <c:pt idx="153">
                  <c:v>17.07.2020</c:v>
                </c:pt>
                <c:pt idx="154">
                  <c:v>18.07.2020</c:v>
                </c:pt>
                <c:pt idx="155">
                  <c:v>19.07.2020</c:v>
                </c:pt>
                <c:pt idx="156">
                  <c:v>20.07.2020</c:v>
                </c:pt>
                <c:pt idx="157">
                  <c:v>21.07.2020</c:v>
                </c:pt>
                <c:pt idx="158">
                  <c:v>22.07.2020</c:v>
                </c:pt>
                <c:pt idx="159">
                  <c:v>23.07.2020</c:v>
                </c:pt>
                <c:pt idx="160">
                  <c:v>24.07.2020</c:v>
                </c:pt>
                <c:pt idx="161">
                  <c:v>25.07.2020</c:v>
                </c:pt>
                <c:pt idx="162">
                  <c:v>26.07.2020</c:v>
                </c:pt>
                <c:pt idx="163">
                  <c:v>27.07.2020</c:v>
                </c:pt>
                <c:pt idx="164">
                  <c:v>28.07.2020</c:v>
                </c:pt>
                <c:pt idx="165">
                  <c:v>29.07.2020</c:v>
                </c:pt>
                <c:pt idx="166">
                  <c:v>30.07.2020</c:v>
                </c:pt>
                <c:pt idx="167">
                  <c:v>31.07.2020</c:v>
                </c:pt>
                <c:pt idx="168">
                  <c:v>01.08.2020</c:v>
                </c:pt>
                <c:pt idx="169">
                  <c:v>02.08.2020</c:v>
                </c:pt>
                <c:pt idx="170">
                  <c:v>03.08.2020</c:v>
                </c:pt>
                <c:pt idx="171">
                  <c:v>04.08.2020</c:v>
                </c:pt>
                <c:pt idx="172">
                  <c:v>05.08.2020</c:v>
                </c:pt>
                <c:pt idx="173">
                  <c:v>06.08.2020</c:v>
                </c:pt>
                <c:pt idx="174">
                  <c:v>07.08.2020</c:v>
                </c:pt>
                <c:pt idx="175">
                  <c:v>08.08.2020</c:v>
                </c:pt>
                <c:pt idx="176">
                  <c:v>09.08.2020</c:v>
                </c:pt>
                <c:pt idx="177">
                  <c:v>10.08.2020</c:v>
                </c:pt>
                <c:pt idx="178">
                  <c:v>11.08.2020</c:v>
                </c:pt>
                <c:pt idx="179">
                  <c:v>12.08.2020</c:v>
                </c:pt>
                <c:pt idx="180">
                  <c:v>13.08.2020</c:v>
                </c:pt>
                <c:pt idx="181">
                  <c:v>14.08.2020</c:v>
                </c:pt>
                <c:pt idx="182">
                  <c:v>15.08.2020</c:v>
                </c:pt>
                <c:pt idx="183">
                  <c:v>16.08.2020</c:v>
                </c:pt>
                <c:pt idx="184">
                  <c:v>17.08.2020</c:v>
                </c:pt>
              </c:strCache>
            </c:strRef>
          </c:cat>
          <c:val>
            <c:numRef>
              <c:f>Meldedatum_BL!$L$5:$L$190</c:f>
              <c:numCache>
                <c:formatCode>General</c:formatCode>
                <c:ptCount val="185"/>
                <c:pt idx="13">
                  <c:v>1</c:v>
                </c:pt>
                <c:pt idx="14">
                  <c:v>1</c:v>
                </c:pt>
                <c:pt idx="17">
                  <c:v>1</c:v>
                </c:pt>
                <c:pt idx="18">
                  <c:v>4</c:v>
                </c:pt>
                <c:pt idx="19">
                  <c:v>1</c:v>
                </c:pt>
                <c:pt idx="20">
                  <c:v>2</c:v>
                </c:pt>
                <c:pt idx="21">
                  <c:v>2</c:v>
                </c:pt>
                <c:pt idx="22">
                  <c:v>3</c:v>
                </c:pt>
                <c:pt idx="23">
                  <c:v>6</c:v>
                </c:pt>
                <c:pt idx="24">
                  <c:v>17</c:v>
                </c:pt>
                <c:pt idx="25">
                  <c:v>29</c:v>
                </c:pt>
                <c:pt idx="26">
                  <c:v>64</c:v>
                </c:pt>
                <c:pt idx="27">
                  <c:v>58</c:v>
                </c:pt>
                <c:pt idx="28">
                  <c:v>51</c:v>
                </c:pt>
                <c:pt idx="29">
                  <c:v>95</c:v>
                </c:pt>
                <c:pt idx="30">
                  <c:v>125</c:v>
                </c:pt>
                <c:pt idx="31">
                  <c:v>168</c:v>
                </c:pt>
                <c:pt idx="32">
                  <c:v>158</c:v>
                </c:pt>
                <c:pt idx="33">
                  <c:v>135</c:v>
                </c:pt>
                <c:pt idx="34">
                  <c:v>181</c:v>
                </c:pt>
                <c:pt idx="35">
                  <c:v>115</c:v>
                </c:pt>
                <c:pt idx="36">
                  <c:v>142</c:v>
                </c:pt>
                <c:pt idx="37">
                  <c:v>196</c:v>
                </c:pt>
                <c:pt idx="38">
                  <c:v>205</c:v>
                </c:pt>
                <c:pt idx="39">
                  <c:v>171</c:v>
                </c:pt>
                <c:pt idx="40">
                  <c:v>216</c:v>
                </c:pt>
                <c:pt idx="41">
                  <c:v>271</c:v>
                </c:pt>
                <c:pt idx="42">
                  <c:v>166</c:v>
                </c:pt>
                <c:pt idx="43">
                  <c:v>142</c:v>
                </c:pt>
                <c:pt idx="44">
                  <c:v>143</c:v>
                </c:pt>
                <c:pt idx="45">
                  <c:v>201</c:v>
                </c:pt>
                <c:pt idx="46">
                  <c:v>252</c:v>
                </c:pt>
                <c:pt idx="47">
                  <c:v>189</c:v>
                </c:pt>
                <c:pt idx="48">
                  <c:v>214</c:v>
                </c:pt>
                <c:pt idx="49">
                  <c:v>140</c:v>
                </c:pt>
                <c:pt idx="50">
                  <c:v>106</c:v>
                </c:pt>
                <c:pt idx="51">
                  <c:v>140</c:v>
                </c:pt>
                <c:pt idx="52">
                  <c:v>180</c:v>
                </c:pt>
                <c:pt idx="53">
                  <c:v>173</c:v>
                </c:pt>
                <c:pt idx="54">
                  <c:v>156</c:v>
                </c:pt>
                <c:pt idx="55">
                  <c:v>131</c:v>
                </c:pt>
                <c:pt idx="56">
                  <c:v>77</c:v>
                </c:pt>
                <c:pt idx="57">
                  <c:v>65</c:v>
                </c:pt>
                <c:pt idx="58">
                  <c:v>73</c:v>
                </c:pt>
                <c:pt idx="59">
                  <c:v>100</c:v>
                </c:pt>
                <c:pt idx="60">
                  <c:v>119</c:v>
                </c:pt>
                <c:pt idx="61">
                  <c:v>116</c:v>
                </c:pt>
                <c:pt idx="62">
                  <c:v>129</c:v>
                </c:pt>
                <c:pt idx="63">
                  <c:v>87</c:v>
                </c:pt>
                <c:pt idx="64">
                  <c:v>26</c:v>
                </c:pt>
                <c:pt idx="65">
                  <c:v>35</c:v>
                </c:pt>
                <c:pt idx="66">
                  <c:v>61</c:v>
                </c:pt>
                <c:pt idx="67">
                  <c:v>85</c:v>
                </c:pt>
                <c:pt idx="68">
                  <c:v>55</c:v>
                </c:pt>
                <c:pt idx="69">
                  <c:v>62</c:v>
                </c:pt>
                <c:pt idx="70">
                  <c:v>30</c:v>
                </c:pt>
                <c:pt idx="71">
                  <c:v>30</c:v>
                </c:pt>
                <c:pt idx="72">
                  <c:v>42</c:v>
                </c:pt>
                <c:pt idx="73">
                  <c:v>31</c:v>
                </c:pt>
                <c:pt idx="74">
                  <c:v>61</c:v>
                </c:pt>
                <c:pt idx="75">
                  <c:v>46</c:v>
                </c:pt>
                <c:pt idx="76">
                  <c:v>39</c:v>
                </c:pt>
                <c:pt idx="77">
                  <c:v>19</c:v>
                </c:pt>
                <c:pt idx="79">
                  <c:v>28</c:v>
                </c:pt>
                <c:pt idx="80">
                  <c:v>32</c:v>
                </c:pt>
                <c:pt idx="81">
                  <c:v>30</c:v>
                </c:pt>
                <c:pt idx="82">
                  <c:v>37</c:v>
                </c:pt>
                <c:pt idx="83">
                  <c:v>24</c:v>
                </c:pt>
                <c:pt idx="84">
                  <c:v>28</c:v>
                </c:pt>
                <c:pt idx="85">
                  <c:v>15</c:v>
                </c:pt>
                <c:pt idx="86">
                  <c:v>19</c:v>
                </c:pt>
                <c:pt idx="87">
                  <c:v>21</c:v>
                </c:pt>
                <c:pt idx="88">
                  <c:v>39</c:v>
                </c:pt>
                <c:pt idx="89">
                  <c:v>30</c:v>
                </c:pt>
                <c:pt idx="90">
                  <c:v>35</c:v>
                </c:pt>
                <c:pt idx="91">
                  <c:v>10</c:v>
                </c:pt>
                <c:pt idx="92">
                  <c:v>17</c:v>
                </c:pt>
                <c:pt idx="93">
                  <c:v>19</c:v>
                </c:pt>
                <c:pt idx="94">
                  <c:v>22</c:v>
                </c:pt>
                <c:pt idx="95">
                  <c:v>30</c:v>
                </c:pt>
                <c:pt idx="96">
                  <c:v>6</c:v>
                </c:pt>
                <c:pt idx="97">
                  <c:v>12</c:v>
                </c:pt>
                <c:pt idx="98">
                  <c:v>7</c:v>
                </c:pt>
                <c:pt idx="99">
                  <c:v>1</c:v>
                </c:pt>
                <c:pt idx="100">
                  <c:v>11</c:v>
                </c:pt>
                <c:pt idx="101">
                  <c:v>40</c:v>
                </c:pt>
                <c:pt idx="102">
                  <c:v>20</c:v>
                </c:pt>
                <c:pt idx="103">
                  <c:v>8</c:v>
                </c:pt>
                <c:pt idx="104">
                  <c:v>18</c:v>
                </c:pt>
                <c:pt idx="105">
                  <c:v>11</c:v>
                </c:pt>
                <c:pt idx="107">
                  <c:v>3</c:v>
                </c:pt>
                <c:pt idx="108">
                  <c:v>7</c:v>
                </c:pt>
                <c:pt idx="109">
                  <c:v>15</c:v>
                </c:pt>
                <c:pt idx="110">
                  <c:v>28</c:v>
                </c:pt>
                <c:pt idx="111">
                  <c:v>22</c:v>
                </c:pt>
                <c:pt idx="112">
                  <c:v>8</c:v>
                </c:pt>
                <c:pt idx="113">
                  <c:v>1</c:v>
                </c:pt>
                <c:pt idx="114">
                  <c:v>15</c:v>
                </c:pt>
                <c:pt idx="115">
                  <c:v>16</c:v>
                </c:pt>
                <c:pt idx="116">
                  <c:v>7</c:v>
                </c:pt>
                <c:pt idx="117">
                  <c:v>1</c:v>
                </c:pt>
                <c:pt idx="118">
                  <c:v>11</c:v>
                </c:pt>
                <c:pt idx="119">
                  <c:v>1</c:v>
                </c:pt>
                <c:pt idx="120">
                  <c:v>3</c:v>
                </c:pt>
                <c:pt idx="121">
                  <c:v>9</c:v>
                </c:pt>
                <c:pt idx="122">
                  <c:v>12</c:v>
                </c:pt>
                <c:pt idx="123">
                  <c:v>17</c:v>
                </c:pt>
                <c:pt idx="124">
                  <c:v>13</c:v>
                </c:pt>
                <c:pt idx="125">
                  <c:v>11</c:v>
                </c:pt>
                <c:pt idx="126">
                  <c:v>10</c:v>
                </c:pt>
                <c:pt idx="127">
                  <c:v>1</c:v>
                </c:pt>
                <c:pt idx="128">
                  <c:v>5</c:v>
                </c:pt>
                <c:pt idx="129">
                  <c:v>17</c:v>
                </c:pt>
                <c:pt idx="130">
                  <c:v>7</c:v>
                </c:pt>
                <c:pt idx="131">
                  <c:v>13</c:v>
                </c:pt>
                <c:pt idx="132">
                  <c:v>16</c:v>
                </c:pt>
                <c:pt idx="133">
                  <c:v>10</c:v>
                </c:pt>
                <c:pt idx="134">
                  <c:v>7</c:v>
                </c:pt>
                <c:pt idx="135">
                  <c:v>15</c:v>
                </c:pt>
                <c:pt idx="136">
                  <c:v>27</c:v>
                </c:pt>
                <c:pt idx="137">
                  <c:v>29</c:v>
                </c:pt>
                <c:pt idx="138">
                  <c:v>7</c:v>
                </c:pt>
                <c:pt idx="139">
                  <c:v>8</c:v>
                </c:pt>
                <c:pt idx="140">
                  <c:v>8</c:v>
                </c:pt>
                <c:pt idx="141">
                  <c:v>1</c:v>
                </c:pt>
                <c:pt idx="142">
                  <c:v>8</c:v>
                </c:pt>
                <c:pt idx="143">
                  <c:v>7</c:v>
                </c:pt>
                <c:pt idx="144">
                  <c:v>12</c:v>
                </c:pt>
                <c:pt idx="145">
                  <c:v>18</c:v>
                </c:pt>
                <c:pt idx="146">
                  <c:v>17</c:v>
                </c:pt>
                <c:pt idx="147">
                  <c:v>22</c:v>
                </c:pt>
                <c:pt idx="148">
                  <c:v>15</c:v>
                </c:pt>
                <c:pt idx="149">
                  <c:v>29</c:v>
                </c:pt>
                <c:pt idx="150">
                  <c:v>23</c:v>
                </c:pt>
                <c:pt idx="151">
                  <c:v>22</c:v>
                </c:pt>
                <c:pt idx="152">
                  <c:v>29</c:v>
                </c:pt>
                <c:pt idx="153">
                  <c:v>12</c:v>
                </c:pt>
                <c:pt idx="154">
                  <c:v>14</c:v>
                </c:pt>
                <c:pt idx="155">
                  <c:v>13</c:v>
                </c:pt>
                <c:pt idx="156">
                  <c:v>21</c:v>
                </c:pt>
                <c:pt idx="157">
                  <c:v>16</c:v>
                </c:pt>
                <c:pt idx="158">
                  <c:v>25</c:v>
                </c:pt>
                <c:pt idx="159">
                  <c:v>10</c:v>
                </c:pt>
                <c:pt idx="160">
                  <c:v>16</c:v>
                </c:pt>
                <c:pt idx="161">
                  <c:v>16</c:v>
                </c:pt>
                <c:pt idx="162">
                  <c:v>1</c:v>
                </c:pt>
                <c:pt idx="163">
                  <c:v>17</c:v>
                </c:pt>
                <c:pt idx="164">
                  <c:v>25</c:v>
                </c:pt>
                <c:pt idx="165">
                  <c:v>21</c:v>
                </c:pt>
                <c:pt idx="166">
                  <c:v>25</c:v>
                </c:pt>
                <c:pt idx="167">
                  <c:v>13</c:v>
                </c:pt>
                <c:pt idx="168">
                  <c:v>15</c:v>
                </c:pt>
                <c:pt idx="169">
                  <c:v>6</c:v>
                </c:pt>
                <c:pt idx="170">
                  <c:v>44</c:v>
                </c:pt>
                <c:pt idx="171">
                  <c:v>29</c:v>
                </c:pt>
                <c:pt idx="172">
                  <c:v>55</c:v>
                </c:pt>
                <c:pt idx="173">
                  <c:v>31</c:v>
                </c:pt>
                <c:pt idx="174">
                  <c:v>59</c:v>
                </c:pt>
                <c:pt idx="175">
                  <c:v>54</c:v>
                </c:pt>
                <c:pt idx="176">
                  <c:v>13</c:v>
                </c:pt>
                <c:pt idx="177">
                  <c:v>56</c:v>
                </c:pt>
                <c:pt idx="178">
                  <c:v>44</c:v>
                </c:pt>
                <c:pt idx="179">
                  <c:v>54</c:v>
                </c:pt>
                <c:pt idx="180">
                  <c:v>78</c:v>
                </c:pt>
                <c:pt idx="181">
                  <c:v>46</c:v>
                </c:pt>
                <c:pt idx="182">
                  <c:v>24</c:v>
                </c:pt>
                <c:pt idx="183">
                  <c:v>27</c:v>
                </c:pt>
                <c:pt idx="184">
                  <c:v>52</c:v>
                </c:pt>
              </c:numCache>
            </c:numRef>
          </c:val>
          <c:smooth val="0"/>
        </c:ser>
        <c:ser>
          <c:idx val="11"/>
          <c:order val="11"/>
          <c:tx>
            <c:strRef>
              <c:f>Meldedatum_BL!$M$3:$M$4</c:f>
              <c:strCache>
                <c:ptCount val="1"/>
                <c:pt idx="0">
                  <c:v>Saarland</c:v>
                </c:pt>
              </c:strCache>
            </c:strRef>
          </c:tx>
          <c:marker>
            <c:symbol val="none"/>
          </c:marker>
          <c:cat>
            <c:strRef>
              <c:f>Meldedatum_BL!$A$5:$A$190</c:f>
              <c:strCache>
                <c:ptCount val="185"/>
                <c:pt idx="0">
                  <c:v>28.01.2020</c:v>
                </c:pt>
                <c:pt idx="1">
                  <c:v>29.01.2020</c:v>
                </c:pt>
                <c:pt idx="2">
                  <c:v>31.01.2020</c:v>
                </c:pt>
                <c:pt idx="3">
                  <c:v>03.02.2020</c:v>
                </c:pt>
                <c:pt idx="4">
                  <c:v>04.02.2020</c:v>
                </c:pt>
                <c:pt idx="5">
                  <c:v>06.02.2020</c:v>
                </c:pt>
                <c:pt idx="6">
                  <c:v>07.02.2020</c:v>
                </c:pt>
                <c:pt idx="7">
                  <c:v>11.02.2020</c:v>
                </c:pt>
                <c:pt idx="8">
                  <c:v>12.02.2020</c:v>
                </c:pt>
                <c:pt idx="9">
                  <c:v>24.02.2020</c:v>
                </c:pt>
                <c:pt idx="10">
                  <c:v>25.02.2020</c:v>
                </c:pt>
                <c:pt idx="11">
                  <c:v>26.02.2020</c:v>
                </c:pt>
                <c:pt idx="12">
                  <c:v>27.02.2020</c:v>
                </c:pt>
                <c:pt idx="13">
                  <c:v>28.02.2020</c:v>
                </c:pt>
                <c:pt idx="14">
                  <c:v>29.02.2020</c:v>
                </c:pt>
                <c:pt idx="15">
                  <c:v>01.03.2020</c:v>
                </c:pt>
                <c:pt idx="16">
                  <c:v>02.03.2020</c:v>
                </c:pt>
                <c:pt idx="17">
                  <c:v>03.03.2020</c:v>
                </c:pt>
                <c:pt idx="18">
                  <c:v>04.03.2020</c:v>
                </c:pt>
                <c:pt idx="19">
                  <c:v>05.03.2020</c:v>
                </c:pt>
                <c:pt idx="20">
                  <c:v>06.03.2020</c:v>
                </c:pt>
                <c:pt idx="21">
                  <c:v>07.03.2020</c:v>
                </c:pt>
                <c:pt idx="22">
                  <c:v>08.03.2020</c:v>
                </c:pt>
                <c:pt idx="23">
                  <c:v>09.03.2020</c:v>
                </c:pt>
                <c:pt idx="24">
                  <c:v>10.03.2020</c:v>
                </c:pt>
                <c:pt idx="25">
                  <c:v>11.03.2020</c:v>
                </c:pt>
                <c:pt idx="26">
                  <c:v>12.03.2020</c:v>
                </c:pt>
                <c:pt idx="27">
                  <c:v>13.03.2020</c:v>
                </c:pt>
                <c:pt idx="28">
                  <c:v>14.03.2020</c:v>
                </c:pt>
                <c:pt idx="29">
                  <c:v>15.03.2020</c:v>
                </c:pt>
                <c:pt idx="30">
                  <c:v>16.03.2020</c:v>
                </c:pt>
                <c:pt idx="31">
                  <c:v>17.03.2020</c:v>
                </c:pt>
                <c:pt idx="32">
                  <c:v>18.03.2020</c:v>
                </c:pt>
                <c:pt idx="33">
                  <c:v>19.03.2020</c:v>
                </c:pt>
                <c:pt idx="34">
                  <c:v>20.03.2020</c:v>
                </c:pt>
                <c:pt idx="35">
                  <c:v>21.03.2020</c:v>
                </c:pt>
                <c:pt idx="36">
                  <c:v>22.03.2020</c:v>
                </c:pt>
                <c:pt idx="37">
                  <c:v>23.03.2020</c:v>
                </c:pt>
                <c:pt idx="38">
                  <c:v>24.03.2020</c:v>
                </c:pt>
                <c:pt idx="39">
                  <c:v>25.03.2020</c:v>
                </c:pt>
                <c:pt idx="40">
                  <c:v>26.03.2020</c:v>
                </c:pt>
                <c:pt idx="41">
                  <c:v>27.03.2020</c:v>
                </c:pt>
                <c:pt idx="42">
                  <c:v>28.03.2020</c:v>
                </c:pt>
                <c:pt idx="43">
                  <c:v>29.03.2020</c:v>
                </c:pt>
                <c:pt idx="44">
                  <c:v>30.03.2020</c:v>
                </c:pt>
                <c:pt idx="45">
                  <c:v>31.03.2020</c:v>
                </c:pt>
                <c:pt idx="46">
                  <c:v>01.04.2020</c:v>
                </c:pt>
                <c:pt idx="47">
                  <c:v>02.04.2020</c:v>
                </c:pt>
                <c:pt idx="48">
                  <c:v>03.04.2020</c:v>
                </c:pt>
                <c:pt idx="49">
                  <c:v>04.04.2020</c:v>
                </c:pt>
                <c:pt idx="50">
                  <c:v>05.04.2020</c:v>
                </c:pt>
                <c:pt idx="51">
                  <c:v>06.04.2020</c:v>
                </c:pt>
                <c:pt idx="52">
                  <c:v>07.04.2020</c:v>
                </c:pt>
                <c:pt idx="53">
                  <c:v>08.04.2020</c:v>
                </c:pt>
                <c:pt idx="54">
                  <c:v>09.04.2020</c:v>
                </c:pt>
                <c:pt idx="55">
                  <c:v>10.04.2020</c:v>
                </c:pt>
                <c:pt idx="56">
                  <c:v>11.04.2020</c:v>
                </c:pt>
                <c:pt idx="57">
                  <c:v>12.04.2020</c:v>
                </c:pt>
                <c:pt idx="58">
                  <c:v>13.04.2020</c:v>
                </c:pt>
                <c:pt idx="59">
                  <c:v>14.04.2020</c:v>
                </c:pt>
                <c:pt idx="60">
                  <c:v>15.04.2020</c:v>
                </c:pt>
                <c:pt idx="61">
                  <c:v>16.04.2020</c:v>
                </c:pt>
                <c:pt idx="62">
                  <c:v>17.04.2020</c:v>
                </c:pt>
                <c:pt idx="63">
                  <c:v>18.04.2020</c:v>
                </c:pt>
                <c:pt idx="64">
                  <c:v>19.04.2020</c:v>
                </c:pt>
                <c:pt idx="65">
                  <c:v>20.04.2020</c:v>
                </c:pt>
                <c:pt idx="66">
                  <c:v>21.04.2020</c:v>
                </c:pt>
                <c:pt idx="67">
                  <c:v>22.04.2020</c:v>
                </c:pt>
                <c:pt idx="68">
                  <c:v>23.04.2020</c:v>
                </c:pt>
                <c:pt idx="69">
                  <c:v>24.04.2020</c:v>
                </c:pt>
                <c:pt idx="70">
                  <c:v>25.04.2020</c:v>
                </c:pt>
                <c:pt idx="71">
                  <c:v>26.04.2020</c:v>
                </c:pt>
                <c:pt idx="72">
                  <c:v>27.04.2020</c:v>
                </c:pt>
                <c:pt idx="73">
                  <c:v>28.04.2020</c:v>
                </c:pt>
                <c:pt idx="74">
                  <c:v>29.04.2020</c:v>
                </c:pt>
                <c:pt idx="75">
                  <c:v>30.04.2020</c:v>
                </c:pt>
                <c:pt idx="76">
                  <c:v>01.05.2020</c:v>
                </c:pt>
                <c:pt idx="77">
                  <c:v>02.05.2020</c:v>
                </c:pt>
                <c:pt idx="78">
                  <c:v>03.05.2020</c:v>
                </c:pt>
                <c:pt idx="79">
                  <c:v>04.05.2020</c:v>
                </c:pt>
                <c:pt idx="80">
                  <c:v>05.05.2020</c:v>
                </c:pt>
                <c:pt idx="81">
                  <c:v>06.05.2020</c:v>
                </c:pt>
                <c:pt idx="82">
                  <c:v>07.05.2020</c:v>
                </c:pt>
                <c:pt idx="83">
                  <c:v>08.05.2020</c:v>
                </c:pt>
                <c:pt idx="84">
                  <c:v>09.05.2020</c:v>
                </c:pt>
                <c:pt idx="85">
                  <c:v>10.05.2020</c:v>
                </c:pt>
                <c:pt idx="86">
                  <c:v>11.05.2020</c:v>
                </c:pt>
                <c:pt idx="87">
                  <c:v>12.05.2020</c:v>
                </c:pt>
                <c:pt idx="88">
                  <c:v>13.05.2020</c:v>
                </c:pt>
                <c:pt idx="89">
                  <c:v>14.05.2020</c:v>
                </c:pt>
                <c:pt idx="90">
                  <c:v>15.05.2020</c:v>
                </c:pt>
                <c:pt idx="91">
                  <c:v>16.05.2020</c:v>
                </c:pt>
                <c:pt idx="92">
                  <c:v>17.05.2020</c:v>
                </c:pt>
                <c:pt idx="93">
                  <c:v>18.05.2020</c:v>
                </c:pt>
                <c:pt idx="94">
                  <c:v>19.05.2020</c:v>
                </c:pt>
                <c:pt idx="95">
                  <c:v>20.05.2020</c:v>
                </c:pt>
                <c:pt idx="96">
                  <c:v>21.05.2020</c:v>
                </c:pt>
                <c:pt idx="97">
                  <c:v>22.05.2020</c:v>
                </c:pt>
                <c:pt idx="98">
                  <c:v>23.05.2020</c:v>
                </c:pt>
                <c:pt idx="99">
                  <c:v>24.05.2020</c:v>
                </c:pt>
                <c:pt idx="100">
                  <c:v>25.05.2020</c:v>
                </c:pt>
                <c:pt idx="101">
                  <c:v>26.05.2020</c:v>
                </c:pt>
                <c:pt idx="102">
                  <c:v>27.05.2020</c:v>
                </c:pt>
                <c:pt idx="103">
                  <c:v>28.05.2020</c:v>
                </c:pt>
                <c:pt idx="104">
                  <c:v>29.05.2020</c:v>
                </c:pt>
                <c:pt idx="105">
                  <c:v>30.05.2020</c:v>
                </c:pt>
                <c:pt idx="106">
                  <c:v>31.05.2020</c:v>
                </c:pt>
                <c:pt idx="107">
                  <c:v>01.06.2020</c:v>
                </c:pt>
                <c:pt idx="108">
                  <c:v>02.06.2020</c:v>
                </c:pt>
                <c:pt idx="109">
                  <c:v>03.06.2020</c:v>
                </c:pt>
                <c:pt idx="110">
                  <c:v>04.06.2020</c:v>
                </c:pt>
                <c:pt idx="111">
                  <c:v>05.06.2020</c:v>
                </c:pt>
                <c:pt idx="112">
                  <c:v>06.06.2020</c:v>
                </c:pt>
                <c:pt idx="113">
                  <c:v>07.06.2020</c:v>
                </c:pt>
                <c:pt idx="114">
                  <c:v>08.06.2020</c:v>
                </c:pt>
                <c:pt idx="115">
                  <c:v>09.06.2020</c:v>
                </c:pt>
                <c:pt idx="116">
                  <c:v>10.06.2020</c:v>
                </c:pt>
                <c:pt idx="117">
                  <c:v>11.06.2020</c:v>
                </c:pt>
                <c:pt idx="118">
                  <c:v>12.06.2020</c:v>
                </c:pt>
                <c:pt idx="119">
                  <c:v>13.06.2020</c:v>
                </c:pt>
                <c:pt idx="120">
                  <c:v>14.06.2020</c:v>
                </c:pt>
                <c:pt idx="121">
                  <c:v>15.06.2020</c:v>
                </c:pt>
                <c:pt idx="122">
                  <c:v>16.06.2020</c:v>
                </c:pt>
                <c:pt idx="123">
                  <c:v>17.06.2020</c:v>
                </c:pt>
                <c:pt idx="124">
                  <c:v>18.06.2020</c:v>
                </c:pt>
                <c:pt idx="125">
                  <c:v>19.06.2020</c:v>
                </c:pt>
                <c:pt idx="126">
                  <c:v>20.06.2020</c:v>
                </c:pt>
                <c:pt idx="127">
                  <c:v>21.06.2020</c:v>
                </c:pt>
                <c:pt idx="128">
                  <c:v>22.06.2020</c:v>
                </c:pt>
                <c:pt idx="129">
                  <c:v>23.06.2020</c:v>
                </c:pt>
                <c:pt idx="130">
                  <c:v>24.06.2020</c:v>
                </c:pt>
                <c:pt idx="131">
                  <c:v>25.06.2020</c:v>
                </c:pt>
                <c:pt idx="132">
                  <c:v>26.06.2020</c:v>
                </c:pt>
                <c:pt idx="133">
                  <c:v>27.06.2020</c:v>
                </c:pt>
                <c:pt idx="134">
                  <c:v>28.06.2020</c:v>
                </c:pt>
                <c:pt idx="135">
                  <c:v>29.06.2020</c:v>
                </c:pt>
                <c:pt idx="136">
                  <c:v>30.06.2020</c:v>
                </c:pt>
                <c:pt idx="137">
                  <c:v>01.07.2020</c:v>
                </c:pt>
                <c:pt idx="138">
                  <c:v>02.07.2020</c:v>
                </c:pt>
                <c:pt idx="139">
                  <c:v>03.07.2020</c:v>
                </c:pt>
                <c:pt idx="140">
                  <c:v>04.07.2020</c:v>
                </c:pt>
                <c:pt idx="141">
                  <c:v>05.07.2020</c:v>
                </c:pt>
                <c:pt idx="142">
                  <c:v>06.07.2020</c:v>
                </c:pt>
                <c:pt idx="143">
                  <c:v>07.07.2020</c:v>
                </c:pt>
                <c:pt idx="144">
                  <c:v>08.07.2020</c:v>
                </c:pt>
                <c:pt idx="145">
                  <c:v>09.07.2020</c:v>
                </c:pt>
                <c:pt idx="146">
                  <c:v>10.07.2020</c:v>
                </c:pt>
                <c:pt idx="147">
                  <c:v>11.07.2020</c:v>
                </c:pt>
                <c:pt idx="148">
                  <c:v>12.07.2020</c:v>
                </c:pt>
                <c:pt idx="149">
                  <c:v>13.07.2020</c:v>
                </c:pt>
                <c:pt idx="150">
                  <c:v>14.07.2020</c:v>
                </c:pt>
                <c:pt idx="151">
                  <c:v>15.07.2020</c:v>
                </c:pt>
                <c:pt idx="152">
                  <c:v>16.07.2020</c:v>
                </c:pt>
                <c:pt idx="153">
                  <c:v>17.07.2020</c:v>
                </c:pt>
                <c:pt idx="154">
                  <c:v>18.07.2020</c:v>
                </c:pt>
                <c:pt idx="155">
                  <c:v>19.07.2020</c:v>
                </c:pt>
                <c:pt idx="156">
                  <c:v>20.07.2020</c:v>
                </c:pt>
                <c:pt idx="157">
                  <c:v>21.07.2020</c:v>
                </c:pt>
                <c:pt idx="158">
                  <c:v>22.07.2020</c:v>
                </c:pt>
                <c:pt idx="159">
                  <c:v>23.07.2020</c:v>
                </c:pt>
                <c:pt idx="160">
                  <c:v>24.07.2020</c:v>
                </c:pt>
                <c:pt idx="161">
                  <c:v>25.07.2020</c:v>
                </c:pt>
                <c:pt idx="162">
                  <c:v>26.07.2020</c:v>
                </c:pt>
                <c:pt idx="163">
                  <c:v>27.07.2020</c:v>
                </c:pt>
                <c:pt idx="164">
                  <c:v>28.07.2020</c:v>
                </c:pt>
                <c:pt idx="165">
                  <c:v>29.07.2020</c:v>
                </c:pt>
                <c:pt idx="166">
                  <c:v>30.07.2020</c:v>
                </c:pt>
                <c:pt idx="167">
                  <c:v>31.07.2020</c:v>
                </c:pt>
                <c:pt idx="168">
                  <c:v>01.08.2020</c:v>
                </c:pt>
                <c:pt idx="169">
                  <c:v>02.08.2020</c:v>
                </c:pt>
                <c:pt idx="170">
                  <c:v>03.08.2020</c:v>
                </c:pt>
                <c:pt idx="171">
                  <c:v>04.08.2020</c:v>
                </c:pt>
                <c:pt idx="172">
                  <c:v>05.08.2020</c:v>
                </c:pt>
                <c:pt idx="173">
                  <c:v>06.08.2020</c:v>
                </c:pt>
                <c:pt idx="174">
                  <c:v>07.08.2020</c:v>
                </c:pt>
                <c:pt idx="175">
                  <c:v>08.08.2020</c:v>
                </c:pt>
                <c:pt idx="176">
                  <c:v>09.08.2020</c:v>
                </c:pt>
                <c:pt idx="177">
                  <c:v>10.08.2020</c:v>
                </c:pt>
                <c:pt idx="178">
                  <c:v>11.08.2020</c:v>
                </c:pt>
                <c:pt idx="179">
                  <c:v>12.08.2020</c:v>
                </c:pt>
                <c:pt idx="180">
                  <c:v>13.08.2020</c:v>
                </c:pt>
                <c:pt idx="181">
                  <c:v>14.08.2020</c:v>
                </c:pt>
                <c:pt idx="182">
                  <c:v>15.08.2020</c:v>
                </c:pt>
                <c:pt idx="183">
                  <c:v>16.08.2020</c:v>
                </c:pt>
                <c:pt idx="184">
                  <c:v>17.08.2020</c:v>
                </c:pt>
              </c:strCache>
            </c:strRef>
          </c:cat>
          <c:val>
            <c:numRef>
              <c:f>Meldedatum_BL!$M$5:$M$190</c:f>
              <c:numCache>
                <c:formatCode>General</c:formatCode>
                <c:ptCount val="185"/>
                <c:pt idx="22">
                  <c:v>1</c:v>
                </c:pt>
                <c:pt idx="23">
                  <c:v>5</c:v>
                </c:pt>
                <c:pt idx="24">
                  <c:v>2</c:v>
                </c:pt>
                <c:pt idx="25">
                  <c:v>10</c:v>
                </c:pt>
                <c:pt idx="26">
                  <c:v>13</c:v>
                </c:pt>
                <c:pt idx="27">
                  <c:v>17</c:v>
                </c:pt>
                <c:pt idx="28">
                  <c:v>12</c:v>
                </c:pt>
                <c:pt idx="29">
                  <c:v>18</c:v>
                </c:pt>
                <c:pt idx="30">
                  <c:v>24</c:v>
                </c:pt>
                <c:pt idx="31">
                  <c:v>24</c:v>
                </c:pt>
                <c:pt idx="32">
                  <c:v>44</c:v>
                </c:pt>
                <c:pt idx="33">
                  <c:v>45</c:v>
                </c:pt>
                <c:pt idx="34">
                  <c:v>37</c:v>
                </c:pt>
                <c:pt idx="35">
                  <c:v>39</c:v>
                </c:pt>
                <c:pt idx="36">
                  <c:v>47</c:v>
                </c:pt>
                <c:pt idx="37">
                  <c:v>59</c:v>
                </c:pt>
                <c:pt idx="38">
                  <c:v>33</c:v>
                </c:pt>
                <c:pt idx="39">
                  <c:v>49</c:v>
                </c:pt>
                <c:pt idx="40">
                  <c:v>71</c:v>
                </c:pt>
                <c:pt idx="41">
                  <c:v>66</c:v>
                </c:pt>
                <c:pt idx="42">
                  <c:v>70</c:v>
                </c:pt>
                <c:pt idx="43">
                  <c:v>78</c:v>
                </c:pt>
                <c:pt idx="44">
                  <c:v>68</c:v>
                </c:pt>
                <c:pt idx="45">
                  <c:v>131</c:v>
                </c:pt>
                <c:pt idx="46">
                  <c:v>123</c:v>
                </c:pt>
                <c:pt idx="47">
                  <c:v>178</c:v>
                </c:pt>
                <c:pt idx="48">
                  <c:v>71</c:v>
                </c:pt>
                <c:pt idx="49">
                  <c:v>140</c:v>
                </c:pt>
                <c:pt idx="50">
                  <c:v>89</c:v>
                </c:pt>
                <c:pt idx="51">
                  <c:v>80</c:v>
                </c:pt>
                <c:pt idx="52">
                  <c:v>79</c:v>
                </c:pt>
                <c:pt idx="53">
                  <c:v>153</c:v>
                </c:pt>
                <c:pt idx="54">
                  <c:v>136</c:v>
                </c:pt>
                <c:pt idx="55">
                  <c:v>91</c:v>
                </c:pt>
                <c:pt idx="56">
                  <c:v>20</c:v>
                </c:pt>
                <c:pt idx="57">
                  <c:v>23</c:v>
                </c:pt>
                <c:pt idx="58">
                  <c:v>29</c:v>
                </c:pt>
                <c:pt idx="59">
                  <c:v>27</c:v>
                </c:pt>
                <c:pt idx="60">
                  <c:v>51</c:v>
                </c:pt>
                <c:pt idx="61">
                  <c:v>48</c:v>
                </c:pt>
                <c:pt idx="62">
                  <c:v>31</c:v>
                </c:pt>
                <c:pt idx="63">
                  <c:v>27</c:v>
                </c:pt>
                <c:pt idx="64">
                  <c:v>2</c:v>
                </c:pt>
                <c:pt idx="65">
                  <c:v>16</c:v>
                </c:pt>
                <c:pt idx="66">
                  <c:v>37</c:v>
                </c:pt>
                <c:pt idx="67">
                  <c:v>44</c:v>
                </c:pt>
                <c:pt idx="68">
                  <c:v>20</c:v>
                </c:pt>
                <c:pt idx="69">
                  <c:v>22</c:v>
                </c:pt>
                <c:pt idx="70">
                  <c:v>14</c:v>
                </c:pt>
                <c:pt idx="71">
                  <c:v>17</c:v>
                </c:pt>
                <c:pt idx="72">
                  <c:v>5</c:v>
                </c:pt>
                <c:pt idx="73">
                  <c:v>19</c:v>
                </c:pt>
                <c:pt idx="74">
                  <c:v>27</c:v>
                </c:pt>
                <c:pt idx="75">
                  <c:v>23</c:v>
                </c:pt>
                <c:pt idx="76">
                  <c:v>13</c:v>
                </c:pt>
                <c:pt idx="77">
                  <c:v>6</c:v>
                </c:pt>
                <c:pt idx="78">
                  <c:v>4</c:v>
                </c:pt>
                <c:pt idx="79">
                  <c:v>5</c:v>
                </c:pt>
                <c:pt idx="80">
                  <c:v>6</c:v>
                </c:pt>
                <c:pt idx="81">
                  <c:v>9</c:v>
                </c:pt>
                <c:pt idx="82">
                  <c:v>10</c:v>
                </c:pt>
                <c:pt idx="83">
                  <c:v>5</c:v>
                </c:pt>
                <c:pt idx="84">
                  <c:v>4</c:v>
                </c:pt>
                <c:pt idx="86">
                  <c:v>2</c:v>
                </c:pt>
                <c:pt idx="87">
                  <c:v>7</c:v>
                </c:pt>
                <c:pt idx="88">
                  <c:v>7</c:v>
                </c:pt>
                <c:pt idx="89">
                  <c:v>9</c:v>
                </c:pt>
                <c:pt idx="90">
                  <c:v>4</c:v>
                </c:pt>
                <c:pt idx="91">
                  <c:v>2</c:v>
                </c:pt>
                <c:pt idx="93">
                  <c:v>3</c:v>
                </c:pt>
                <c:pt idx="94">
                  <c:v>4</c:v>
                </c:pt>
                <c:pt idx="95">
                  <c:v>3</c:v>
                </c:pt>
                <c:pt idx="96">
                  <c:v>3</c:v>
                </c:pt>
                <c:pt idx="97">
                  <c:v>3</c:v>
                </c:pt>
                <c:pt idx="98">
                  <c:v>4</c:v>
                </c:pt>
                <c:pt idx="99">
                  <c:v>1</c:v>
                </c:pt>
                <c:pt idx="100">
                  <c:v>4</c:v>
                </c:pt>
                <c:pt idx="101">
                  <c:v>4</c:v>
                </c:pt>
                <c:pt idx="102">
                  <c:v>4</c:v>
                </c:pt>
                <c:pt idx="103">
                  <c:v>4</c:v>
                </c:pt>
                <c:pt idx="104">
                  <c:v>6</c:v>
                </c:pt>
                <c:pt idx="105">
                  <c:v>1</c:v>
                </c:pt>
                <c:pt idx="106">
                  <c:v>1</c:v>
                </c:pt>
                <c:pt idx="107">
                  <c:v>7</c:v>
                </c:pt>
                <c:pt idx="108">
                  <c:v>2</c:v>
                </c:pt>
                <c:pt idx="109">
                  <c:v>3</c:v>
                </c:pt>
                <c:pt idx="110">
                  <c:v>1</c:v>
                </c:pt>
                <c:pt idx="111">
                  <c:v>4</c:v>
                </c:pt>
                <c:pt idx="112">
                  <c:v>5</c:v>
                </c:pt>
                <c:pt idx="113">
                  <c:v>1</c:v>
                </c:pt>
                <c:pt idx="114">
                  <c:v>9</c:v>
                </c:pt>
                <c:pt idx="115">
                  <c:v>7</c:v>
                </c:pt>
                <c:pt idx="116">
                  <c:v>5</c:v>
                </c:pt>
                <c:pt idx="118">
                  <c:v>1</c:v>
                </c:pt>
                <c:pt idx="119">
                  <c:v>1</c:v>
                </c:pt>
                <c:pt idx="122">
                  <c:v>1</c:v>
                </c:pt>
                <c:pt idx="123">
                  <c:v>2</c:v>
                </c:pt>
                <c:pt idx="124">
                  <c:v>2</c:v>
                </c:pt>
                <c:pt idx="125">
                  <c:v>1</c:v>
                </c:pt>
                <c:pt idx="126">
                  <c:v>1</c:v>
                </c:pt>
                <c:pt idx="128">
                  <c:v>1</c:v>
                </c:pt>
                <c:pt idx="130">
                  <c:v>1</c:v>
                </c:pt>
                <c:pt idx="131">
                  <c:v>1</c:v>
                </c:pt>
                <c:pt idx="132">
                  <c:v>2</c:v>
                </c:pt>
                <c:pt idx="133">
                  <c:v>1</c:v>
                </c:pt>
                <c:pt idx="134">
                  <c:v>1</c:v>
                </c:pt>
                <c:pt idx="137">
                  <c:v>1</c:v>
                </c:pt>
                <c:pt idx="138">
                  <c:v>1</c:v>
                </c:pt>
                <c:pt idx="140">
                  <c:v>1</c:v>
                </c:pt>
                <c:pt idx="143">
                  <c:v>2</c:v>
                </c:pt>
                <c:pt idx="144">
                  <c:v>1</c:v>
                </c:pt>
                <c:pt idx="145">
                  <c:v>3</c:v>
                </c:pt>
                <c:pt idx="146">
                  <c:v>4</c:v>
                </c:pt>
                <c:pt idx="147">
                  <c:v>2</c:v>
                </c:pt>
                <c:pt idx="148">
                  <c:v>1</c:v>
                </c:pt>
                <c:pt idx="149">
                  <c:v>2</c:v>
                </c:pt>
                <c:pt idx="150">
                  <c:v>3</c:v>
                </c:pt>
                <c:pt idx="151">
                  <c:v>1</c:v>
                </c:pt>
                <c:pt idx="152">
                  <c:v>4</c:v>
                </c:pt>
                <c:pt idx="153">
                  <c:v>4</c:v>
                </c:pt>
                <c:pt idx="154">
                  <c:v>2</c:v>
                </c:pt>
                <c:pt idx="156">
                  <c:v>1</c:v>
                </c:pt>
                <c:pt idx="157">
                  <c:v>5</c:v>
                </c:pt>
                <c:pt idx="158">
                  <c:v>5</c:v>
                </c:pt>
                <c:pt idx="159">
                  <c:v>2</c:v>
                </c:pt>
                <c:pt idx="160">
                  <c:v>9</c:v>
                </c:pt>
                <c:pt idx="161">
                  <c:v>2</c:v>
                </c:pt>
                <c:pt idx="163">
                  <c:v>2</c:v>
                </c:pt>
                <c:pt idx="164">
                  <c:v>7</c:v>
                </c:pt>
                <c:pt idx="165">
                  <c:v>6</c:v>
                </c:pt>
                <c:pt idx="166">
                  <c:v>8</c:v>
                </c:pt>
                <c:pt idx="167">
                  <c:v>3</c:v>
                </c:pt>
                <c:pt idx="168">
                  <c:v>5</c:v>
                </c:pt>
                <c:pt idx="169">
                  <c:v>2</c:v>
                </c:pt>
                <c:pt idx="171">
                  <c:v>5</c:v>
                </c:pt>
                <c:pt idx="172">
                  <c:v>13</c:v>
                </c:pt>
                <c:pt idx="173">
                  <c:v>9</c:v>
                </c:pt>
                <c:pt idx="174">
                  <c:v>7</c:v>
                </c:pt>
                <c:pt idx="175">
                  <c:v>5</c:v>
                </c:pt>
                <c:pt idx="176">
                  <c:v>1</c:v>
                </c:pt>
                <c:pt idx="177">
                  <c:v>14</c:v>
                </c:pt>
                <c:pt idx="178">
                  <c:v>9</c:v>
                </c:pt>
                <c:pt idx="179">
                  <c:v>6</c:v>
                </c:pt>
                <c:pt idx="180">
                  <c:v>16</c:v>
                </c:pt>
                <c:pt idx="181">
                  <c:v>17</c:v>
                </c:pt>
                <c:pt idx="182">
                  <c:v>7</c:v>
                </c:pt>
                <c:pt idx="183">
                  <c:v>3</c:v>
                </c:pt>
                <c:pt idx="184">
                  <c:v>4</c:v>
                </c:pt>
              </c:numCache>
            </c:numRef>
          </c:val>
          <c:smooth val="0"/>
        </c:ser>
        <c:ser>
          <c:idx val="12"/>
          <c:order val="12"/>
          <c:tx>
            <c:strRef>
              <c:f>Meldedatum_BL!$N$3:$N$4</c:f>
              <c:strCache>
                <c:ptCount val="1"/>
                <c:pt idx="0">
                  <c:v>Sachsen</c:v>
                </c:pt>
              </c:strCache>
            </c:strRef>
          </c:tx>
          <c:marker>
            <c:symbol val="none"/>
          </c:marker>
          <c:cat>
            <c:strRef>
              <c:f>Meldedatum_BL!$A$5:$A$190</c:f>
              <c:strCache>
                <c:ptCount val="185"/>
                <c:pt idx="0">
                  <c:v>28.01.2020</c:v>
                </c:pt>
                <c:pt idx="1">
                  <c:v>29.01.2020</c:v>
                </c:pt>
                <c:pt idx="2">
                  <c:v>31.01.2020</c:v>
                </c:pt>
                <c:pt idx="3">
                  <c:v>03.02.2020</c:v>
                </c:pt>
                <c:pt idx="4">
                  <c:v>04.02.2020</c:v>
                </c:pt>
                <c:pt idx="5">
                  <c:v>06.02.2020</c:v>
                </c:pt>
                <c:pt idx="6">
                  <c:v>07.02.2020</c:v>
                </c:pt>
                <c:pt idx="7">
                  <c:v>11.02.2020</c:v>
                </c:pt>
                <c:pt idx="8">
                  <c:v>12.02.2020</c:v>
                </c:pt>
                <c:pt idx="9">
                  <c:v>24.02.2020</c:v>
                </c:pt>
                <c:pt idx="10">
                  <c:v>25.02.2020</c:v>
                </c:pt>
                <c:pt idx="11">
                  <c:v>26.02.2020</c:v>
                </c:pt>
                <c:pt idx="12">
                  <c:v>27.02.2020</c:v>
                </c:pt>
                <c:pt idx="13">
                  <c:v>28.02.2020</c:v>
                </c:pt>
                <c:pt idx="14">
                  <c:v>29.02.2020</c:v>
                </c:pt>
                <c:pt idx="15">
                  <c:v>01.03.2020</c:v>
                </c:pt>
                <c:pt idx="16">
                  <c:v>02.03.2020</c:v>
                </c:pt>
                <c:pt idx="17">
                  <c:v>03.03.2020</c:v>
                </c:pt>
                <c:pt idx="18">
                  <c:v>04.03.2020</c:v>
                </c:pt>
                <c:pt idx="19">
                  <c:v>05.03.2020</c:v>
                </c:pt>
                <c:pt idx="20">
                  <c:v>06.03.2020</c:v>
                </c:pt>
                <c:pt idx="21">
                  <c:v>07.03.2020</c:v>
                </c:pt>
                <c:pt idx="22">
                  <c:v>08.03.2020</c:v>
                </c:pt>
                <c:pt idx="23">
                  <c:v>09.03.2020</c:v>
                </c:pt>
                <c:pt idx="24">
                  <c:v>10.03.2020</c:v>
                </c:pt>
                <c:pt idx="25">
                  <c:v>11.03.2020</c:v>
                </c:pt>
                <c:pt idx="26">
                  <c:v>12.03.2020</c:v>
                </c:pt>
                <c:pt idx="27">
                  <c:v>13.03.2020</c:v>
                </c:pt>
                <c:pt idx="28">
                  <c:v>14.03.2020</c:v>
                </c:pt>
                <c:pt idx="29">
                  <c:v>15.03.2020</c:v>
                </c:pt>
                <c:pt idx="30">
                  <c:v>16.03.2020</c:v>
                </c:pt>
                <c:pt idx="31">
                  <c:v>17.03.2020</c:v>
                </c:pt>
                <c:pt idx="32">
                  <c:v>18.03.2020</c:v>
                </c:pt>
                <c:pt idx="33">
                  <c:v>19.03.2020</c:v>
                </c:pt>
                <c:pt idx="34">
                  <c:v>20.03.2020</c:v>
                </c:pt>
                <c:pt idx="35">
                  <c:v>21.03.2020</c:v>
                </c:pt>
                <c:pt idx="36">
                  <c:v>22.03.2020</c:v>
                </c:pt>
                <c:pt idx="37">
                  <c:v>23.03.2020</c:v>
                </c:pt>
                <c:pt idx="38">
                  <c:v>24.03.2020</c:v>
                </c:pt>
                <c:pt idx="39">
                  <c:v>25.03.2020</c:v>
                </c:pt>
                <c:pt idx="40">
                  <c:v>26.03.2020</c:v>
                </c:pt>
                <c:pt idx="41">
                  <c:v>27.03.2020</c:v>
                </c:pt>
                <c:pt idx="42">
                  <c:v>28.03.2020</c:v>
                </c:pt>
                <c:pt idx="43">
                  <c:v>29.03.2020</c:v>
                </c:pt>
                <c:pt idx="44">
                  <c:v>30.03.2020</c:v>
                </c:pt>
                <c:pt idx="45">
                  <c:v>31.03.2020</c:v>
                </c:pt>
                <c:pt idx="46">
                  <c:v>01.04.2020</c:v>
                </c:pt>
                <c:pt idx="47">
                  <c:v>02.04.2020</c:v>
                </c:pt>
                <c:pt idx="48">
                  <c:v>03.04.2020</c:v>
                </c:pt>
                <c:pt idx="49">
                  <c:v>04.04.2020</c:v>
                </c:pt>
                <c:pt idx="50">
                  <c:v>05.04.2020</c:v>
                </c:pt>
                <c:pt idx="51">
                  <c:v>06.04.2020</c:v>
                </c:pt>
                <c:pt idx="52">
                  <c:v>07.04.2020</c:v>
                </c:pt>
                <c:pt idx="53">
                  <c:v>08.04.2020</c:v>
                </c:pt>
                <c:pt idx="54">
                  <c:v>09.04.2020</c:v>
                </c:pt>
                <c:pt idx="55">
                  <c:v>10.04.2020</c:v>
                </c:pt>
                <c:pt idx="56">
                  <c:v>11.04.2020</c:v>
                </c:pt>
                <c:pt idx="57">
                  <c:v>12.04.2020</c:v>
                </c:pt>
                <c:pt idx="58">
                  <c:v>13.04.2020</c:v>
                </c:pt>
                <c:pt idx="59">
                  <c:v>14.04.2020</c:v>
                </c:pt>
                <c:pt idx="60">
                  <c:v>15.04.2020</c:v>
                </c:pt>
                <c:pt idx="61">
                  <c:v>16.04.2020</c:v>
                </c:pt>
                <c:pt idx="62">
                  <c:v>17.04.2020</c:v>
                </c:pt>
                <c:pt idx="63">
                  <c:v>18.04.2020</c:v>
                </c:pt>
                <c:pt idx="64">
                  <c:v>19.04.2020</c:v>
                </c:pt>
                <c:pt idx="65">
                  <c:v>20.04.2020</c:v>
                </c:pt>
                <c:pt idx="66">
                  <c:v>21.04.2020</c:v>
                </c:pt>
                <c:pt idx="67">
                  <c:v>22.04.2020</c:v>
                </c:pt>
                <c:pt idx="68">
                  <c:v>23.04.2020</c:v>
                </c:pt>
                <c:pt idx="69">
                  <c:v>24.04.2020</c:v>
                </c:pt>
                <c:pt idx="70">
                  <c:v>25.04.2020</c:v>
                </c:pt>
                <c:pt idx="71">
                  <c:v>26.04.2020</c:v>
                </c:pt>
                <c:pt idx="72">
                  <c:v>27.04.2020</c:v>
                </c:pt>
                <c:pt idx="73">
                  <c:v>28.04.2020</c:v>
                </c:pt>
                <c:pt idx="74">
                  <c:v>29.04.2020</c:v>
                </c:pt>
                <c:pt idx="75">
                  <c:v>30.04.2020</c:v>
                </c:pt>
                <c:pt idx="76">
                  <c:v>01.05.2020</c:v>
                </c:pt>
                <c:pt idx="77">
                  <c:v>02.05.2020</c:v>
                </c:pt>
                <c:pt idx="78">
                  <c:v>03.05.2020</c:v>
                </c:pt>
                <c:pt idx="79">
                  <c:v>04.05.2020</c:v>
                </c:pt>
                <c:pt idx="80">
                  <c:v>05.05.2020</c:v>
                </c:pt>
                <c:pt idx="81">
                  <c:v>06.05.2020</c:v>
                </c:pt>
                <c:pt idx="82">
                  <c:v>07.05.2020</c:v>
                </c:pt>
                <c:pt idx="83">
                  <c:v>08.05.2020</c:v>
                </c:pt>
                <c:pt idx="84">
                  <c:v>09.05.2020</c:v>
                </c:pt>
                <c:pt idx="85">
                  <c:v>10.05.2020</c:v>
                </c:pt>
                <c:pt idx="86">
                  <c:v>11.05.2020</c:v>
                </c:pt>
                <c:pt idx="87">
                  <c:v>12.05.2020</c:v>
                </c:pt>
                <c:pt idx="88">
                  <c:v>13.05.2020</c:v>
                </c:pt>
                <c:pt idx="89">
                  <c:v>14.05.2020</c:v>
                </c:pt>
                <c:pt idx="90">
                  <c:v>15.05.2020</c:v>
                </c:pt>
                <c:pt idx="91">
                  <c:v>16.05.2020</c:v>
                </c:pt>
                <c:pt idx="92">
                  <c:v>17.05.2020</c:v>
                </c:pt>
                <c:pt idx="93">
                  <c:v>18.05.2020</c:v>
                </c:pt>
                <c:pt idx="94">
                  <c:v>19.05.2020</c:v>
                </c:pt>
                <c:pt idx="95">
                  <c:v>20.05.2020</c:v>
                </c:pt>
                <c:pt idx="96">
                  <c:v>21.05.2020</c:v>
                </c:pt>
                <c:pt idx="97">
                  <c:v>22.05.2020</c:v>
                </c:pt>
                <c:pt idx="98">
                  <c:v>23.05.2020</c:v>
                </c:pt>
                <c:pt idx="99">
                  <c:v>24.05.2020</c:v>
                </c:pt>
                <c:pt idx="100">
                  <c:v>25.05.2020</c:v>
                </c:pt>
                <c:pt idx="101">
                  <c:v>26.05.2020</c:v>
                </c:pt>
                <c:pt idx="102">
                  <c:v>27.05.2020</c:v>
                </c:pt>
                <c:pt idx="103">
                  <c:v>28.05.2020</c:v>
                </c:pt>
                <c:pt idx="104">
                  <c:v>29.05.2020</c:v>
                </c:pt>
                <c:pt idx="105">
                  <c:v>30.05.2020</c:v>
                </c:pt>
                <c:pt idx="106">
                  <c:v>31.05.2020</c:v>
                </c:pt>
                <c:pt idx="107">
                  <c:v>01.06.2020</c:v>
                </c:pt>
                <c:pt idx="108">
                  <c:v>02.06.2020</c:v>
                </c:pt>
                <c:pt idx="109">
                  <c:v>03.06.2020</c:v>
                </c:pt>
                <c:pt idx="110">
                  <c:v>04.06.2020</c:v>
                </c:pt>
                <c:pt idx="111">
                  <c:v>05.06.2020</c:v>
                </c:pt>
                <c:pt idx="112">
                  <c:v>06.06.2020</c:v>
                </c:pt>
                <c:pt idx="113">
                  <c:v>07.06.2020</c:v>
                </c:pt>
                <c:pt idx="114">
                  <c:v>08.06.2020</c:v>
                </c:pt>
                <c:pt idx="115">
                  <c:v>09.06.2020</c:v>
                </c:pt>
                <c:pt idx="116">
                  <c:v>10.06.2020</c:v>
                </c:pt>
                <c:pt idx="117">
                  <c:v>11.06.2020</c:v>
                </c:pt>
                <c:pt idx="118">
                  <c:v>12.06.2020</c:v>
                </c:pt>
                <c:pt idx="119">
                  <c:v>13.06.2020</c:v>
                </c:pt>
                <c:pt idx="120">
                  <c:v>14.06.2020</c:v>
                </c:pt>
                <c:pt idx="121">
                  <c:v>15.06.2020</c:v>
                </c:pt>
                <c:pt idx="122">
                  <c:v>16.06.2020</c:v>
                </c:pt>
                <c:pt idx="123">
                  <c:v>17.06.2020</c:v>
                </c:pt>
                <c:pt idx="124">
                  <c:v>18.06.2020</c:v>
                </c:pt>
                <c:pt idx="125">
                  <c:v>19.06.2020</c:v>
                </c:pt>
                <c:pt idx="126">
                  <c:v>20.06.2020</c:v>
                </c:pt>
                <c:pt idx="127">
                  <c:v>21.06.2020</c:v>
                </c:pt>
                <c:pt idx="128">
                  <c:v>22.06.2020</c:v>
                </c:pt>
                <c:pt idx="129">
                  <c:v>23.06.2020</c:v>
                </c:pt>
                <c:pt idx="130">
                  <c:v>24.06.2020</c:v>
                </c:pt>
                <c:pt idx="131">
                  <c:v>25.06.2020</c:v>
                </c:pt>
                <c:pt idx="132">
                  <c:v>26.06.2020</c:v>
                </c:pt>
                <c:pt idx="133">
                  <c:v>27.06.2020</c:v>
                </c:pt>
                <c:pt idx="134">
                  <c:v>28.06.2020</c:v>
                </c:pt>
                <c:pt idx="135">
                  <c:v>29.06.2020</c:v>
                </c:pt>
                <c:pt idx="136">
                  <c:v>30.06.2020</c:v>
                </c:pt>
                <c:pt idx="137">
                  <c:v>01.07.2020</c:v>
                </c:pt>
                <c:pt idx="138">
                  <c:v>02.07.2020</c:v>
                </c:pt>
                <c:pt idx="139">
                  <c:v>03.07.2020</c:v>
                </c:pt>
                <c:pt idx="140">
                  <c:v>04.07.2020</c:v>
                </c:pt>
                <c:pt idx="141">
                  <c:v>05.07.2020</c:v>
                </c:pt>
                <c:pt idx="142">
                  <c:v>06.07.2020</c:v>
                </c:pt>
                <c:pt idx="143">
                  <c:v>07.07.2020</c:v>
                </c:pt>
                <c:pt idx="144">
                  <c:v>08.07.2020</c:v>
                </c:pt>
                <c:pt idx="145">
                  <c:v>09.07.2020</c:v>
                </c:pt>
                <c:pt idx="146">
                  <c:v>10.07.2020</c:v>
                </c:pt>
                <c:pt idx="147">
                  <c:v>11.07.2020</c:v>
                </c:pt>
                <c:pt idx="148">
                  <c:v>12.07.2020</c:v>
                </c:pt>
                <c:pt idx="149">
                  <c:v>13.07.2020</c:v>
                </c:pt>
                <c:pt idx="150">
                  <c:v>14.07.2020</c:v>
                </c:pt>
                <c:pt idx="151">
                  <c:v>15.07.2020</c:v>
                </c:pt>
                <c:pt idx="152">
                  <c:v>16.07.2020</c:v>
                </c:pt>
                <c:pt idx="153">
                  <c:v>17.07.2020</c:v>
                </c:pt>
                <c:pt idx="154">
                  <c:v>18.07.2020</c:v>
                </c:pt>
                <c:pt idx="155">
                  <c:v>19.07.2020</c:v>
                </c:pt>
                <c:pt idx="156">
                  <c:v>20.07.2020</c:v>
                </c:pt>
                <c:pt idx="157">
                  <c:v>21.07.2020</c:v>
                </c:pt>
                <c:pt idx="158">
                  <c:v>22.07.2020</c:v>
                </c:pt>
                <c:pt idx="159">
                  <c:v>23.07.2020</c:v>
                </c:pt>
                <c:pt idx="160">
                  <c:v>24.07.2020</c:v>
                </c:pt>
                <c:pt idx="161">
                  <c:v>25.07.2020</c:v>
                </c:pt>
                <c:pt idx="162">
                  <c:v>26.07.2020</c:v>
                </c:pt>
                <c:pt idx="163">
                  <c:v>27.07.2020</c:v>
                </c:pt>
                <c:pt idx="164">
                  <c:v>28.07.2020</c:v>
                </c:pt>
                <c:pt idx="165">
                  <c:v>29.07.2020</c:v>
                </c:pt>
                <c:pt idx="166">
                  <c:v>30.07.2020</c:v>
                </c:pt>
                <c:pt idx="167">
                  <c:v>31.07.2020</c:v>
                </c:pt>
                <c:pt idx="168">
                  <c:v>01.08.2020</c:v>
                </c:pt>
                <c:pt idx="169">
                  <c:v>02.08.2020</c:v>
                </c:pt>
                <c:pt idx="170">
                  <c:v>03.08.2020</c:v>
                </c:pt>
                <c:pt idx="171">
                  <c:v>04.08.2020</c:v>
                </c:pt>
                <c:pt idx="172">
                  <c:v>05.08.2020</c:v>
                </c:pt>
                <c:pt idx="173">
                  <c:v>06.08.2020</c:v>
                </c:pt>
                <c:pt idx="174">
                  <c:v>07.08.2020</c:v>
                </c:pt>
                <c:pt idx="175">
                  <c:v>08.08.2020</c:v>
                </c:pt>
                <c:pt idx="176">
                  <c:v>09.08.2020</c:v>
                </c:pt>
                <c:pt idx="177">
                  <c:v>10.08.2020</c:v>
                </c:pt>
                <c:pt idx="178">
                  <c:v>11.08.2020</c:v>
                </c:pt>
                <c:pt idx="179">
                  <c:v>12.08.2020</c:v>
                </c:pt>
                <c:pt idx="180">
                  <c:v>13.08.2020</c:v>
                </c:pt>
                <c:pt idx="181">
                  <c:v>14.08.2020</c:v>
                </c:pt>
                <c:pt idx="182">
                  <c:v>15.08.2020</c:v>
                </c:pt>
                <c:pt idx="183">
                  <c:v>16.08.2020</c:v>
                </c:pt>
                <c:pt idx="184">
                  <c:v>17.08.2020</c:v>
                </c:pt>
              </c:strCache>
            </c:strRef>
          </c:cat>
          <c:val>
            <c:numRef>
              <c:f>Meldedatum_BL!$N$5:$N$190</c:f>
              <c:numCache>
                <c:formatCode>General</c:formatCode>
                <c:ptCount val="185"/>
                <c:pt idx="16">
                  <c:v>1</c:v>
                </c:pt>
                <c:pt idx="20">
                  <c:v>2</c:v>
                </c:pt>
                <c:pt idx="21">
                  <c:v>2</c:v>
                </c:pt>
                <c:pt idx="22">
                  <c:v>5</c:v>
                </c:pt>
                <c:pt idx="23">
                  <c:v>5</c:v>
                </c:pt>
                <c:pt idx="24">
                  <c:v>21</c:v>
                </c:pt>
                <c:pt idx="25">
                  <c:v>16</c:v>
                </c:pt>
                <c:pt idx="26">
                  <c:v>27</c:v>
                </c:pt>
                <c:pt idx="27">
                  <c:v>36</c:v>
                </c:pt>
                <c:pt idx="28">
                  <c:v>34</c:v>
                </c:pt>
                <c:pt idx="29">
                  <c:v>30</c:v>
                </c:pt>
                <c:pt idx="30">
                  <c:v>43</c:v>
                </c:pt>
                <c:pt idx="31">
                  <c:v>86</c:v>
                </c:pt>
                <c:pt idx="32">
                  <c:v>131</c:v>
                </c:pt>
                <c:pt idx="33">
                  <c:v>155</c:v>
                </c:pt>
                <c:pt idx="34">
                  <c:v>143</c:v>
                </c:pt>
                <c:pt idx="35">
                  <c:v>129</c:v>
                </c:pt>
                <c:pt idx="36">
                  <c:v>52</c:v>
                </c:pt>
                <c:pt idx="37">
                  <c:v>122</c:v>
                </c:pt>
                <c:pt idx="38">
                  <c:v>160</c:v>
                </c:pt>
                <c:pt idx="39">
                  <c:v>180</c:v>
                </c:pt>
                <c:pt idx="40">
                  <c:v>169</c:v>
                </c:pt>
                <c:pt idx="41">
                  <c:v>187</c:v>
                </c:pt>
                <c:pt idx="42">
                  <c:v>163</c:v>
                </c:pt>
                <c:pt idx="43">
                  <c:v>71</c:v>
                </c:pt>
                <c:pt idx="44">
                  <c:v>138</c:v>
                </c:pt>
                <c:pt idx="45">
                  <c:v>180</c:v>
                </c:pt>
                <c:pt idx="46">
                  <c:v>185</c:v>
                </c:pt>
                <c:pt idx="47">
                  <c:v>223</c:v>
                </c:pt>
                <c:pt idx="48">
                  <c:v>250</c:v>
                </c:pt>
                <c:pt idx="49">
                  <c:v>139</c:v>
                </c:pt>
                <c:pt idx="50">
                  <c:v>68</c:v>
                </c:pt>
                <c:pt idx="51">
                  <c:v>80</c:v>
                </c:pt>
                <c:pt idx="52">
                  <c:v>142</c:v>
                </c:pt>
                <c:pt idx="53">
                  <c:v>160</c:v>
                </c:pt>
                <c:pt idx="54">
                  <c:v>100</c:v>
                </c:pt>
                <c:pt idx="55">
                  <c:v>130</c:v>
                </c:pt>
                <c:pt idx="56">
                  <c:v>80</c:v>
                </c:pt>
                <c:pt idx="57">
                  <c:v>88</c:v>
                </c:pt>
                <c:pt idx="58">
                  <c:v>40</c:v>
                </c:pt>
                <c:pt idx="59">
                  <c:v>72</c:v>
                </c:pt>
                <c:pt idx="60">
                  <c:v>57</c:v>
                </c:pt>
                <c:pt idx="61">
                  <c:v>102</c:v>
                </c:pt>
                <c:pt idx="62">
                  <c:v>44</c:v>
                </c:pt>
                <c:pt idx="63">
                  <c:v>46</c:v>
                </c:pt>
                <c:pt idx="64">
                  <c:v>23</c:v>
                </c:pt>
                <c:pt idx="65">
                  <c:v>33</c:v>
                </c:pt>
                <c:pt idx="66">
                  <c:v>49</c:v>
                </c:pt>
                <c:pt idx="67">
                  <c:v>51</c:v>
                </c:pt>
                <c:pt idx="68">
                  <c:v>34</c:v>
                </c:pt>
                <c:pt idx="69">
                  <c:v>45</c:v>
                </c:pt>
                <c:pt idx="70">
                  <c:v>22</c:v>
                </c:pt>
                <c:pt idx="71">
                  <c:v>20</c:v>
                </c:pt>
                <c:pt idx="72">
                  <c:v>21</c:v>
                </c:pt>
                <c:pt idx="73">
                  <c:v>33</c:v>
                </c:pt>
                <c:pt idx="74">
                  <c:v>39</c:v>
                </c:pt>
                <c:pt idx="75">
                  <c:v>33</c:v>
                </c:pt>
                <c:pt idx="76">
                  <c:v>22</c:v>
                </c:pt>
                <c:pt idx="77">
                  <c:v>22</c:v>
                </c:pt>
                <c:pt idx="78">
                  <c:v>10</c:v>
                </c:pt>
                <c:pt idx="79">
                  <c:v>6</c:v>
                </c:pt>
                <c:pt idx="80">
                  <c:v>61</c:v>
                </c:pt>
                <c:pt idx="81">
                  <c:v>36</c:v>
                </c:pt>
                <c:pt idx="82">
                  <c:v>34</c:v>
                </c:pt>
                <c:pt idx="83">
                  <c:v>46</c:v>
                </c:pt>
                <c:pt idx="84">
                  <c:v>23</c:v>
                </c:pt>
                <c:pt idx="85">
                  <c:v>8</c:v>
                </c:pt>
                <c:pt idx="86">
                  <c:v>21</c:v>
                </c:pt>
                <c:pt idx="87">
                  <c:v>24</c:v>
                </c:pt>
                <c:pt idx="88">
                  <c:v>35</c:v>
                </c:pt>
                <c:pt idx="89">
                  <c:v>39</c:v>
                </c:pt>
                <c:pt idx="90">
                  <c:v>20</c:v>
                </c:pt>
                <c:pt idx="91">
                  <c:v>15</c:v>
                </c:pt>
                <c:pt idx="92">
                  <c:v>3</c:v>
                </c:pt>
                <c:pt idx="93">
                  <c:v>18</c:v>
                </c:pt>
                <c:pt idx="94">
                  <c:v>32</c:v>
                </c:pt>
                <c:pt idx="95">
                  <c:v>30</c:v>
                </c:pt>
                <c:pt idx="96">
                  <c:v>11</c:v>
                </c:pt>
                <c:pt idx="97">
                  <c:v>6</c:v>
                </c:pt>
                <c:pt idx="98">
                  <c:v>5</c:v>
                </c:pt>
                <c:pt idx="99">
                  <c:v>5</c:v>
                </c:pt>
                <c:pt idx="100">
                  <c:v>9</c:v>
                </c:pt>
                <c:pt idx="101">
                  <c:v>15</c:v>
                </c:pt>
                <c:pt idx="102">
                  <c:v>19</c:v>
                </c:pt>
                <c:pt idx="103">
                  <c:v>13</c:v>
                </c:pt>
                <c:pt idx="104">
                  <c:v>9</c:v>
                </c:pt>
                <c:pt idx="105">
                  <c:v>5</c:v>
                </c:pt>
                <c:pt idx="108">
                  <c:v>2</c:v>
                </c:pt>
                <c:pt idx="109">
                  <c:v>9</c:v>
                </c:pt>
                <c:pt idx="110">
                  <c:v>6</c:v>
                </c:pt>
                <c:pt idx="111">
                  <c:v>5</c:v>
                </c:pt>
                <c:pt idx="112">
                  <c:v>5</c:v>
                </c:pt>
                <c:pt idx="114">
                  <c:v>3</c:v>
                </c:pt>
                <c:pt idx="115">
                  <c:v>7</c:v>
                </c:pt>
                <c:pt idx="116">
                  <c:v>3</c:v>
                </c:pt>
                <c:pt idx="117">
                  <c:v>1</c:v>
                </c:pt>
                <c:pt idx="118">
                  <c:v>4</c:v>
                </c:pt>
                <c:pt idx="120">
                  <c:v>1</c:v>
                </c:pt>
                <c:pt idx="121">
                  <c:v>1</c:v>
                </c:pt>
                <c:pt idx="122">
                  <c:v>10</c:v>
                </c:pt>
                <c:pt idx="123">
                  <c:v>32</c:v>
                </c:pt>
                <c:pt idx="124">
                  <c:v>14</c:v>
                </c:pt>
                <c:pt idx="125">
                  <c:v>10</c:v>
                </c:pt>
                <c:pt idx="126">
                  <c:v>6</c:v>
                </c:pt>
                <c:pt idx="127">
                  <c:v>5</c:v>
                </c:pt>
                <c:pt idx="128">
                  <c:v>4</c:v>
                </c:pt>
                <c:pt idx="129">
                  <c:v>8</c:v>
                </c:pt>
                <c:pt idx="130">
                  <c:v>1</c:v>
                </c:pt>
                <c:pt idx="131">
                  <c:v>4</c:v>
                </c:pt>
                <c:pt idx="133">
                  <c:v>1</c:v>
                </c:pt>
                <c:pt idx="134">
                  <c:v>2</c:v>
                </c:pt>
                <c:pt idx="135">
                  <c:v>3</c:v>
                </c:pt>
                <c:pt idx="136">
                  <c:v>4</c:v>
                </c:pt>
                <c:pt idx="137">
                  <c:v>1</c:v>
                </c:pt>
                <c:pt idx="138">
                  <c:v>4</c:v>
                </c:pt>
                <c:pt idx="139">
                  <c:v>2</c:v>
                </c:pt>
                <c:pt idx="142">
                  <c:v>4</c:v>
                </c:pt>
                <c:pt idx="143">
                  <c:v>3</c:v>
                </c:pt>
                <c:pt idx="144">
                  <c:v>3</c:v>
                </c:pt>
                <c:pt idx="145">
                  <c:v>3</c:v>
                </c:pt>
                <c:pt idx="146">
                  <c:v>2</c:v>
                </c:pt>
                <c:pt idx="147">
                  <c:v>2</c:v>
                </c:pt>
                <c:pt idx="149">
                  <c:v>2</c:v>
                </c:pt>
                <c:pt idx="150">
                  <c:v>4</c:v>
                </c:pt>
                <c:pt idx="151">
                  <c:v>3</c:v>
                </c:pt>
                <c:pt idx="152">
                  <c:v>3</c:v>
                </c:pt>
                <c:pt idx="153">
                  <c:v>4</c:v>
                </c:pt>
                <c:pt idx="155">
                  <c:v>1</c:v>
                </c:pt>
                <c:pt idx="156">
                  <c:v>10</c:v>
                </c:pt>
                <c:pt idx="157">
                  <c:v>4</c:v>
                </c:pt>
                <c:pt idx="158">
                  <c:v>1</c:v>
                </c:pt>
                <c:pt idx="159">
                  <c:v>7</c:v>
                </c:pt>
                <c:pt idx="160">
                  <c:v>5</c:v>
                </c:pt>
                <c:pt idx="161">
                  <c:v>1</c:v>
                </c:pt>
                <c:pt idx="162">
                  <c:v>1</c:v>
                </c:pt>
                <c:pt idx="163">
                  <c:v>8</c:v>
                </c:pt>
                <c:pt idx="164">
                  <c:v>3</c:v>
                </c:pt>
                <c:pt idx="165">
                  <c:v>7</c:v>
                </c:pt>
                <c:pt idx="166">
                  <c:v>3</c:v>
                </c:pt>
                <c:pt idx="167">
                  <c:v>4</c:v>
                </c:pt>
                <c:pt idx="168">
                  <c:v>3</c:v>
                </c:pt>
                <c:pt idx="169">
                  <c:v>2</c:v>
                </c:pt>
                <c:pt idx="170">
                  <c:v>13</c:v>
                </c:pt>
                <c:pt idx="171">
                  <c:v>14</c:v>
                </c:pt>
                <c:pt idx="172">
                  <c:v>14</c:v>
                </c:pt>
                <c:pt idx="173">
                  <c:v>41</c:v>
                </c:pt>
                <c:pt idx="174">
                  <c:v>9</c:v>
                </c:pt>
                <c:pt idx="175">
                  <c:v>13</c:v>
                </c:pt>
                <c:pt idx="176">
                  <c:v>2</c:v>
                </c:pt>
                <c:pt idx="177">
                  <c:v>13</c:v>
                </c:pt>
                <c:pt idx="178">
                  <c:v>16</c:v>
                </c:pt>
                <c:pt idx="179">
                  <c:v>18</c:v>
                </c:pt>
                <c:pt idx="180">
                  <c:v>15</c:v>
                </c:pt>
                <c:pt idx="181">
                  <c:v>12</c:v>
                </c:pt>
                <c:pt idx="182">
                  <c:v>4</c:v>
                </c:pt>
                <c:pt idx="184">
                  <c:v>2</c:v>
                </c:pt>
              </c:numCache>
            </c:numRef>
          </c:val>
          <c:smooth val="0"/>
        </c:ser>
        <c:ser>
          <c:idx val="13"/>
          <c:order val="13"/>
          <c:tx>
            <c:strRef>
              <c:f>Meldedatum_BL!$O$3:$O$4</c:f>
              <c:strCache>
                <c:ptCount val="1"/>
                <c:pt idx="0">
                  <c:v>Sachsen-Anhalt</c:v>
                </c:pt>
              </c:strCache>
            </c:strRef>
          </c:tx>
          <c:marker>
            <c:symbol val="none"/>
          </c:marker>
          <c:cat>
            <c:strRef>
              <c:f>Meldedatum_BL!$A$5:$A$190</c:f>
              <c:strCache>
                <c:ptCount val="185"/>
                <c:pt idx="0">
                  <c:v>28.01.2020</c:v>
                </c:pt>
                <c:pt idx="1">
                  <c:v>29.01.2020</c:v>
                </c:pt>
                <c:pt idx="2">
                  <c:v>31.01.2020</c:v>
                </c:pt>
                <c:pt idx="3">
                  <c:v>03.02.2020</c:v>
                </c:pt>
                <c:pt idx="4">
                  <c:v>04.02.2020</c:v>
                </c:pt>
                <c:pt idx="5">
                  <c:v>06.02.2020</c:v>
                </c:pt>
                <c:pt idx="6">
                  <c:v>07.02.2020</c:v>
                </c:pt>
                <c:pt idx="7">
                  <c:v>11.02.2020</c:v>
                </c:pt>
                <c:pt idx="8">
                  <c:v>12.02.2020</c:v>
                </c:pt>
                <c:pt idx="9">
                  <c:v>24.02.2020</c:v>
                </c:pt>
                <c:pt idx="10">
                  <c:v>25.02.2020</c:v>
                </c:pt>
                <c:pt idx="11">
                  <c:v>26.02.2020</c:v>
                </c:pt>
                <c:pt idx="12">
                  <c:v>27.02.2020</c:v>
                </c:pt>
                <c:pt idx="13">
                  <c:v>28.02.2020</c:v>
                </c:pt>
                <c:pt idx="14">
                  <c:v>29.02.2020</c:v>
                </c:pt>
                <c:pt idx="15">
                  <c:v>01.03.2020</c:v>
                </c:pt>
                <c:pt idx="16">
                  <c:v>02.03.2020</c:v>
                </c:pt>
                <c:pt idx="17">
                  <c:v>03.03.2020</c:v>
                </c:pt>
                <c:pt idx="18">
                  <c:v>04.03.2020</c:v>
                </c:pt>
                <c:pt idx="19">
                  <c:v>05.03.2020</c:v>
                </c:pt>
                <c:pt idx="20">
                  <c:v>06.03.2020</c:v>
                </c:pt>
                <c:pt idx="21">
                  <c:v>07.03.2020</c:v>
                </c:pt>
                <c:pt idx="22">
                  <c:v>08.03.2020</c:v>
                </c:pt>
                <c:pt idx="23">
                  <c:v>09.03.2020</c:v>
                </c:pt>
                <c:pt idx="24">
                  <c:v>10.03.2020</c:v>
                </c:pt>
                <c:pt idx="25">
                  <c:v>11.03.2020</c:v>
                </c:pt>
                <c:pt idx="26">
                  <c:v>12.03.2020</c:v>
                </c:pt>
                <c:pt idx="27">
                  <c:v>13.03.2020</c:v>
                </c:pt>
                <c:pt idx="28">
                  <c:v>14.03.2020</c:v>
                </c:pt>
                <c:pt idx="29">
                  <c:v>15.03.2020</c:v>
                </c:pt>
                <c:pt idx="30">
                  <c:v>16.03.2020</c:v>
                </c:pt>
                <c:pt idx="31">
                  <c:v>17.03.2020</c:v>
                </c:pt>
                <c:pt idx="32">
                  <c:v>18.03.2020</c:v>
                </c:pt>
                <c:pt idx="33">
                  <c:v>19.03.2020</c:v>
                </c:pt>
                <c:pt idx="34">
                  <c:v>20.03.2020</c:v>
                </c:pt>
                <c:pt idx="35">
                  <c:v>21.03.2020</c:v>
                </c:pt>
                <c:pt idx="36">
                  <c:v>22.03.2020</c:v>
                </c:pt>
                <c:pt idx="37">
                  <c:v>23.03.2020</c:v>
                </c:pt>
                <c:pt idx="38">
                  <c:v>24.03.2020</c:v>
                </c:pt>
                <c:pt idx="39">
                  <c:v>25.03.2020</c:v>
                </c:pt>
                <c:pt idx="40">
                  <c:v>26.03.2020</c:v>
                </c:pt>
                <c:pt idx="41">
                  <c:v>27.03.2020</c:v>
                </c:pt>
                <c:pt idx="42">
                  <c:v>28.03.2020</c:v>
                </c:pt>
                <c:pt idx="43">
                  <c:v>29.03.2020</c:v>
                </c:pt>
                <c:pt idx="44">
                  <c:v>30.03.2020</c:v>
                </c:pt>
                <c:pt idx="45">
                  <c:v>31.03.2020</c:v>
                </c:pt>
                <c:pt idx="46">
                  <c:v>01.04.2020</c:v>
                </c:pt>
                <c:pt idx="47">
                  <c:v>02.04.2020</c:v>
                </c:pt>
                <c:pt idx="48">
                  <c:v>03.04.2020</c:v>
                </c:pt>
                <c:pt idx="49">
                  <c:v>04.04.2020</c:v>
                </c:pt>
                <c:pt idx="50">
                  <c:v>05.04.2020</c:v>
                </c:pt>
                <c:pt idx="51">
                  <c:v>06.04.2020</c:v>
                </c:pt>
                <c:pt idx="52">
                  <c:v>07.04.2020</c:v>
                </c:pt>
                <c:pt idx="53">
                  <c:v>08.04.2020</c:v>
                </c:pt>
                <c:pt idx="54">
                  <c:v>09.04.2020</c:v>
                </c:pt>
                <c:pt idx="55">
                  <c:v>10.04.2020</c:v>
                </c:pt>
                <c:pt idx="56">
                  <c:v>11.04.2020</c:v>
                </c:pt>
                <c:pt idx="57">
                  <c:v>12.04.2020</c:v>
                </c:pt>
                <c:pt idx="58">
                  <c:v>13.04.2020</c:v>
                </c:pt>
                <c:pt idx="59">
                  <c:v>14.04.2020</c:v>
                </c:pt>
                <c:pt idx="60">
                  <c:v>15.04.2020</c:v>
                </c:pt>
                <c:pt idx="61">
                  <c:v>16.04.2020</c:v>
                </c:pt>
                <c:pt idx="62">
                  <c:v>17.04.2020</c:v>
                </c:pt>
                <c:pt idx="63">
                  <c:v>18.04.2020</c:v>
                </c:pt>
                <c:pt idx="64">
                  <c:v>19.04.2020</c:v>
                </c:pt>
                <c:pt idx="65">
                  <c:v>20.04.2020</c:v>
                </c:pt>
                <c:pt idx="66">
                  <c:v>21.04.2020</c:v>
                </c:pt>
                <c:pt idx="67">
                  <c:v>22.04.2020</c:v>
                </c:pt>
                <c:pt idx="68">
                  <c:v>23.04.2020</c:v>
                </c:pt>
                <c:pt idx="69">
                  <c:v>24.04.2020</c:v>
                </c:pt>
                <c:pt idx="70">
                  <c:v>25.04.2020</c:v>
                </c:pt>
                <c:pt idx="71">
                  <c:v>26.04.2020</c:v>
                </c:pt>
                <c:pt idx="72">
                  <c:v>27.04.2020</c:v>
                </c:pt>
                <c:pt idx="73">
                  <c:v>28.04.2020</c:v>
                </c:pt>
                <c:pt idx="74">
                  <c:v>29.04.2020</c:v>
                </c:pt>
                <c:pt idx="75">
                  <c:v>30.04.2020</c:v>
                </c:pt>
                <c:pt idx="76">
                  <c:v>01.05.2020</c:v>
                </c:pt>
                <c:pt idx="77">
                  <c:v>02.05.2020</c:v>
                </c:pt>
                <c:pt idx="78">
                  <c:v>03.05.2020</c:v>
                </c:pt>
                <c:pt idx="79">
                  <c:v>04.05.2020</c:v>
                </c:pt>
                <c:pt idx="80">
                  <c:v>05.05.2020</c:v>
                </c:pt>
                <c:pt idx="81">
                  <c:v>06.05.2020</c:v>
                </c:pt>
                <c:pt idx="82">
                  <c:v>07.05.2020</c:v>
                </c:pt>
                <c:pt idx="83">
                  <c:v>08.05.2020</c:v>
                </c:pt>
                <c:pt idx="84">
                  <c:v>09.05.2020</c:v>
                </c:pt>
                <c:pt idx="85">
                  <c:v>10.05.2020</c:v>
                </c:pt>
                <c:pt idx="86">
                  <c:v>11.05.2020</c:v>
                </c:pt>
                <c:pt idx="87">
                  <c:v>12.05.2020</c:v>
                </c:pt>
                <c:pt idx="88">
                  <c:v>13.05.2020</c:v>
                </c:pt>
                <c:pt idx="89">
                  <c:v>14.05.2020</c:v>
                </c:pt>
                <c:pt idx="90">
                  <c:v>15.05.2020</c:v>
                </c:pt>
                <c:pt idx="91">
                  <c:v>16.05.2020</c:v>
                </c:pt>
                <c:pt idx="92">
                  <c:v>17.05.2020</c:v>
                </c:pt>
                <c:pt idx="93">
                  <c:v>18.05.2020</c:v>
                </c:pt>
                <c:pt idx="94">
                  <c:v>19.05.2020</c:v>
                </c:pt>
                <c:pt idx="95">
                  <c:v>20.05.2020</c:v>
                </c:pt>
                <c:pt idx="96">
                  <c:v>21.05.2020</c:v>
                </c:pt>
                <c:pt idx="97">
                  <c:v>22.05.2020</c:v>
                </c:pt>
                <c:pt idx="98">
                  <c:v>23.05.2020</c:v>
                </c:pt>
                <c:pt idx="99">
                  <c:v>24.05.2020</c:v>
                </c:pt>
                <c:pt idx="100">
                  <c:v>25.05.2020</c:v>
                </c:pt>
                <c:pt idx="101">
                  <c:v>26.05.2020</c:v>
                </c:pt>
                <c:pt idx="102">
                  <c:v>27.05.2020</c:v>
                </c:pt>
                <c:pt idx="103">
                  <c:v>28.05.2020</c:v>
                </c:pt>
                <c:pt idx="104">
                  <c:v>29.05.2020</c:v>
                </c:pt>
                <c:pt idx="105">
                  <c:v>30.05.2020</c:v>
                </c:pt>
                <c:pt idx="106">
                  <c:v>31.05.2020</c:v>
                </c:pt>
                <c:pt idx="107">
                  <c:v>01.06.2020</c:v>
                </c:pt>
                <c:pt idx="108">
                  <c:v>02.06.2020</c:v>
                </c:pt>
                <c:pt idx="109">
                  <c:v>03.06.2020</c:v>
                </c:pt>
                <c:pt idx="110">
                  <c:v>04.06.2020</c:v>
                </c:pt>
                <c:pt idx="111">
                  <c:v>05.06.2020</c:v>
                </c:pt>
                <c:pt idx="112">
                  <c:v>06.06.2020</c:v>
                </c:pt>
                <c:pt idx="113">
                  <c:v>07.06.2020</c:v>
                </c:pt>
                <c:pt idx="114">
                  <c:v>08.06.2020</c:v>
                </c:pt>
                <c:pt idx="115">
                  <c:v>09.06.2020</c:v>
                </c:pt>
                <c:pt idx="116">
                  <c:v>10.06.2020</c:v>
                </c:pt>
                <c:pt idx="117">
                  <c:v>11.06.2020</c:v>
                </c:pt>
                <c:pt idx="118">
                  <c:v>12.06.2020</c:v>
                </c:pt>
                <c:pt idx="119">
                  <c:v>13.06.2020</c:v>
                </c:pt>
                <c:pt idx="120">
                  <c:v>14.06.2020</c:v>
                </c:pt>
                <c:pt idx="121">
                  <c:v>15.06.2020</c:v>
                </c:pt>
                <c:pt idx="122">
                  <c:v>16.06.2020</c:v>
                </c:pt>
                <c:pt idx="123">
                  <c:v>17.06.2020</c:v>
                </c:pt>
                <c:pt idx="124">
                  <c:v>18.06.2020</c:v>
                </c:pt>
                <c:pt idx="125">
                  <c:v>19.06.2020</c:v>
                </c:pt>
                <c:pt idx="126">
                  <c:v>20.06.2020</c:v>
                </c:pt>
                <c:pt idx="127">
                  <c:v>21.06.2020</c:v>
                </c:pt>
                <c:pt idx="128">
                  <c:v>22.06.2020</c:v>
                </c:pt>
                <c:pt idx="129">
                  <c:v>23.06.2020</c:v>
                </c:pt>
                <c:pt idx="130">
                  <c:v>24.06.2020</c:v>
                </c:pt>
                <c:pt idx="131">
                  <c:v>25.06.2020</c:v>
                </c:pt>
                <c:pt idx="132">
                  <c:v>26.06.2020</c:v>
                </c:pt>
                <c:pt idx="133">
                  <c:v>27.06.2020</c:v>
                </c:pt>
                <c:pt idx="134">
                  <c:v>28.06.2020</c:v>
                </c:pt>
                <c:pt idx="135">
                  <c:v>29.06.2020</c:v>
                </c:pt>
                <c:pt idx="136">
                  <c:v>30.06.2020</c:v>
                </c:pt>
                <c:pt idx="137">
                  <c:v>01.07.2020</c:v>
                </c:pt>
                <c:pt idx="138">
                  <c:v>02.07.2020</c:v>
                </c:pt>
                <c:pt idx="139">
                  <c:v>03.07.2020</c:v>
                </c:pt>
                <c:pt idx="140">
                  <c:v>04.07.2020</c:v>
                </c:pt>
                <c:pt idx="141">
                  <c:v>05.07.2020</c:v>
                </c:pt>
                <c:pt idx="142">
                  <c:v>06.07.2020</c:v>
                </c:pt>
                <c:pt idx="143">
                  <c:v>07.07.2020</c:v>
                </c:pt>
                <c:pt idx="144">
                  <c:v>08.07.2020</c:v>
                </c:pt>
                <c:pt idx="145">
                  <c:v>09.07.2020</c:v>
                </c:pt>
                <c:pt idx="146">
                  <c:v>10.07.2020</c:v>
                </c:pt>
                <c:pt idx="147">
                  <c:v>11.07.2020</c:v>
                </c:pt>
                <c:pt idx="148">
                  <c:v>12.07.2020</c:v>
                </c:pt>
                <c:pt idx="149">
                  <c:v>13.07.2020</c:v>
                </c:pt>
                <c:pt idx="150">
                  <c:v>14.07.2020</c:v>
                </c:pt>
                <c:pt idx="151">
                  <c:v>15.07.2020</c:v>
                </c:pt>
                <c:pt idx="152">
                  <c:v>16.07.2020</c:v>
                </c:pt>
                <c:pt idx="153">
                  <c:v>17.07.2020</c:v>
                </c:pt>
                <c:pt idx="154">
                  <c:v>18.07.2020</c:v>
                </c:pt>
                <c:pt idx="155">
                  <c:v>19.07.2020</c:v>
                </c:pt>
                <c:pt idx="156">
                  <c:v>20.07.2020</c:v>
                </c:pt>
                <c:pt idx="157">
                  <c:v>21.07.2020</c:v>
                </c:pt>
                <c:pt idx="158">
                  <c:v>22.07.2020</c:v>
                </c:pt>
                <c:pt idx="159">
                  <c:v>23.07.2020</c:v>
                </c:pt>
                <c:pt idx="160">
                  <c:v>24.07.2020</c:v>
                </c:pt>
                <c:pt idx="161">
                  <c:v>25.07.2020</c:v>
                </c:pt>
                <c:pt idx="162">
                  <c:v>26.07.2020</c:v>
                </c:pt>
                <c:pt idx="163">
                  <c:v>27.07.2020</c:v>
                </c:pt>
                <c:pt idx="164">
                  <c:v>28.07.2020</c:v>
                </c:pt>
                <c:pt idx="165">
                  <c:v>29.07.2020</c:v>
                </c:pt>
                <c:pt idx="166">
                  <c:v>30.07.2020</c:v>
                </c:pt>
                <c:pt idx="167">
                  <c:v>31.07.2020</c:v>
                </c:pt>
                <c:pt idx="168">
                  <c:v>01.08.2020</c:v>
                </c:pt>
                <c:pt idx="169">
                  <c:v>02.08.2020</c:v>
                </c:pt>
                <c:pt idx="170">
                  <c:v>03.08.2020</c:v>
                </c:pt>
                <c:pt idx="171">
                  <c:v>04.08.2020</c:v>
                </c:pt>
                <c:pt idx="172">
                  <c:v>05.08.2020</c:v>
                </c:pt>
                <c:pt idx="173">
                  <c:v>06.08.2020</c:v>
                </c:pt>
                <c:pt idx="174">
                  <c:v>07.08.2020</c:v>
                </c:pt>
                <c:pt idx="175">
                  <c:v>08.08.2020</c:v>
                </c:pt>
                <c:pt idx="176">
                  <c:v>09.08.2020</c:v>
                </c:pt>
                <c:pt idx="177">
                  <c:v>10.08.2020</c:v>
                </c:pt>
                <c:pt idx="178">
                  <c:v>11.08.2020</c:v>
                </c:pt>
                <c:pt idx="179">
                  <c:v>12.08.2020</c:v>
                </c:pt>
                <c:pt idx="180">
                  <c:v>13.08.2020</c:v>
                </c:pt>
                <c:pt idx="181">
                  <c:v>14.08.2020</c:v>
                </c:pt>
                <c:pt idx="182">
                  <c:v>15.08.2020</c:v>
                </c:pt>
                <c:pt idx="183">
                  <c:v>16.08.2020</c:v>
                </c:pt>
                <c:pt idx="184">
                  <c:v>17.08.2020</c:v>
                </c:pt>
              </c:strCache>
            </c:strRef>
          </c:cat>
          <c:val>
            <c:numRef>
              <c:f>Meldedatum_BL!$O$5:$O$190</c:f>
              <c:numCache>
                <c:formatCode>General</c:formatCode>
                <c:ptCount val="185"/>
                <c:pt idx="24">
                  <c:v>6</c:v>
                </c:pt>
                <c:pt idx="25">
                  <c:v>15</c:v>
                </c:pt>
                <c:pt idx="26">
                  <c:v>14</c:v>
                </c:pt>
                <c:pt idx="27">
                  <c:v>11</c:v>
                </c:pt>
                <c:pt idx="28">
                  <c:v>2</c:v>
                </c:pt>
                <c:pt idx="30">
                  <c:v>35</c:v>
                </c:pt>
                <c:pt idx="31">
                  <c:v>29</c:v>
                </c:pt>
                <c:pt idx="32">
                  <c:v>38</c:v>
                </c:pt>
                <c:pt idx="33">
                  <c:v>43</c:v>
                </c:pt>
                <c:pt idx="34">
                  <c:v>51</c:v>
                </c:pt>
                <c:pt idx="35">
                  <c:v>18</c:v>
                </c:pt>
                <c:pt idx="36">
                  <c:v>14</c:v>
                </c:pt>
                <c:pt idx="37">
                  <c:v>66</c:v>
                </c:pt>
                <c:pt idx="38">
                  <c:v>62</c:v>
                </c:pt>
                <c:pt idx="39">
                  <c:v>51</c:v>
                </c:pt>
                <c:pt idx="40">
                  <c:v>58</c:v>
                </c:pt>
                <c:pt idx="41">
                  <c:v>78</c:v>
                </c:pt>
                <c:pt idx="42">
                  <c:v>42</c:v>
                </c:pt>
                <c:pt idx="43">
                  <c:v>19</c:v>
                </c:pt>
                <c:pt idx="44">
                  <c:v>72</c:v>
                </c:pt>
                <c:pt idx="45">
                  <c:v>55</c:v>
                </c:pt>
                <c:pt idx="46">
                  <c:v>36</c:v>
                </c:pt>
                <c:pt idx="47">
                  <c:v>46</c:v>
                </c:pt>
                <c:pt idx="48">
                  <c:v>44</c:v>
                </c:pt>
                <c:pt idx="49">
                  <c:v>34</c:v>
                </c:pt>
                <c:pt idx="50">
                  <c:v>39</c:v>
                </c:pt>
                <c:pt idx="51">
                  <c:v>26</c:v>
                </c:pt>
                <c:pt idx="52">
                  <c:v>45</c:v>
                </c:pt>
                <c:pt idx="53">
                  <c:v>48</c:v>
                </c:pt>
                <c:pt idx="54">
                  <c:v>39</c:v>
                </c:pt>
                <c:pt idx="55">
                  <c:v>25</c:v>
                </c:pt>
                <c:pt idx="56">
                  <c:v>29</c:v>
                </c:pt>
                <c:pt idx="57">
                  <c:v>13</c:v>
                </c:pt>
                <c:pt idx="58">
                  <c:v>11</c:v>
                </c:pt>
                <c:pt idx="59">
                  <c:v>25</c:v>
                </c:pt>
                <c:pt idx="60">
                  <c:v>21</c:v>
                </c:pt>
                <c:pt idx="61">
                  <c:v>25</c:v>
                </c:pt>
                <c:pt idx="62">
                  <c:v>61</c:v>
                </c:pt>
                <c:pt idx="63">
                  <c:v>23</c:v>
                </c:pt>
                <c:pt idx="64">
                  <c:v>15</c:v>
                </c:pt>
                <c:pt idx="65">
                  <c:v>13</c:v>
                </c:pt>
                <c:pt idx="66">
                  <c:v>29</c:v>
                </c:pt>
                <c:pt idx="67">
                  <c:v>16</c:v>
                </c:pt>
                <c:pt idx="68">
                  <c:v>29</c:v>
                </c:pt>
                <c:pt idx="69">
                  <c:v>23</c:v>
                </c:pt>
                <c:pt idx="70">
                  <c:v>19</c:v>
                </c:pt>
                <c:pt idx="71">
                  <c:v>5</c:v>
                </c:pt>
                <c:pt idx="72">
                  <c:v>6</c:v>
                </c:pt>
                <c:pt idx="73">
                  <c:v>13</c:v>
                </c:pt>
                <c:pt idx="74">
                  <c:v>16</c:v>
                </c:pt>
                <c:pt idx="75">
                  <c:v>12</c:v>
                </c:pt>
                <c:pt idx="76">
                  <c:v>11</c:v>
                </c:pt>
                <c:pt idx="77">
                  <c:v>5</c:v>
                </c:pt>
                <c:pt idx="78">
                  <c:v>4</c:v>
                </c:pt>
                <c:pt idx="79">
                  <c:v>5</c:v>
                </c:pt>
                <c:pt idx="80">
                  <c:v>19</c:v>
                </c:pt>
                <c:pt idx="81">
                  <c:v>10</c:v>
                </c:pt>
                <c:pt idx="82">
                  <c:v>12</c:v>
                </c:pt>
                <c:pt idx="83">
                  <c:v>8</c:v>
                </c:pt>
                <c:pt idx="84">
                  <c:v>4</c:v>
                </c:pt>
                <c:pt idx="85">
                  <c:v>2</c:v>
                </c:pt>
                <c:pt idx="86">
                  <c:v>2</c:v>
                </c:pt>
                <c:pt idx="87">
                  <c:v>7</c:v>
                </c:pt>
                <c:pt idx="88">
                  <c:v>9</c:v>
                </c:pt>
                <c:pt idx="89">
                  <c:v>10</c:v>
                </c:pt>
                <c:pt idx="90">
                  <c:v>1</c:v>
                </c:pt>
                <c:pt idx="91">
                  <c:v>3</c:v>
                </c:pt>
                <c:pt idx="92">
                  <c:v>2</c:v>
                </c:pt>
                <c:pt idx="94">
                  <c:v>8</c:v>
                </c:pt>
                <c:pt idx="95">
                  <c:v>3</c:v>
                </c:pt>
                <c:pt idx="96">
                  <c:v>3</c:v>
                </c:pt>
                <c:pt idx="97">
                  <c:v>1</c:v>
                </c:pt>
                <c:pt idx="100">
                  <c:v>5</c:v>
                </c:pt>
                <c:pt idx="101">
                  <c:v>1</c:v>
                </c:pt>
                <c:pt idx="102">
                  <c:v>2</c:v>
                </c:pt>
                <c:pt idx="103">
                  <c:v>1</c:v>
                </c:pt>
                <c:pt idx="104">
                  <c:v>1</c:v>
                </c:pt>
                <c:pt idx="105">
                  <c:v>3</c:v>
                </c:pt>
                <c:pt idx="107">
                  <c:v>1</c:v>
                </c:pt>
                <c:pt idx="108">
                  <c:v>3</c:v>
                </c:pt>
                <c:pt idx="110">
                  <c:v>6</c:v>
                </c:pt>
                <c:pt idx="111">
                  <c:v>2</c:v>
                </c:pt>
                <c:pt idx="113">
                  <c:v>1</c:v>
                </c:pt>
                <c:pt idx="115">
                  <c:v>8</c:v>
                </c:pt>
                <c:pt idx="116">
                  <c:v>3</c:v>
                </c:pt>
                <c:pt idx="117">
                  <c:v>3</c:v>
                </c:pt>
                <c:pt idx="118">
                  <c:v>13</c:v>
                </c:pt>
                <c:pt idx="119">
                  <c:v>11</c:v>
                </c:pt>
                <c:pt idx="120">
                  <c:v>12</c:v>
                </c:pt>
                <c:pt idx="121">
                  <c:v>6</c:v>
                </c:pt>
                <c:pt idx="122">
                  <c:v>12</c:v>
                </c:pt>
                <c:pt idx="123">
                  <c:v>20</c:v>
                </c:pt>
                <c:pt idx="124">
                  <c:v>10</c:v>
                </c:pt>
                <c:pt idx="125">
                  <c:v>21</c:v>
                </c:pt>
                <c:pt idx="126">
                  <c:v>3</c:v>
                </c:pt>
                <c:pt idx="127">
                  <c:v>8</c:v>
                </c:pt>
                <c:pt idx="128">
                  <c:v>6</c:v>
                </c:pt>
                <c:pt idx="129">
                  <c:v>2</c:v>
                </c:pt>
                <c:pt idx="130">
                  <c:v>4</c:v>
                </c:pt>
                <c:pt idx="131">
                  <c:v>2</c:v>
                </c:pt>
                <c:pt idx="132">
                  <c:v>4</c:v>
                </c:pt>
                <c:pt idx="133">
                  <c:v>2</c:v>
                </c:pt>
                <c:pt idx="134">
                  <c:v>2</c:v>
                </c:pt>
                <c:pt idx="136">
                  <c:v>3</c:v>
                </c:pt>
                <c:pt idx="137">
                  <c:v>1</c:v>
                </c:pt>
                <c:pt idx="138">
                  <c:v>4</c:v>
                </c:pt>
                <c:pt idx="139">
                  <c:v>3</c:v>
                </c:pt>
                <c:pt idx="140">
                  <c:v>1</c:v>
                </c:pt>
                <c:pt idx="141">
                  <c:v>10</c:v>
                </c:pt>
                <c:pt idx="142">
                  <c:v>3</c:v>
                </c:pt>
                <c:pt idx="143">
                  <c:v>3</c:v>
                </c:pt>
                <c:pt idx="144">
                  <c:v>3</c:v>
                </c:pt>
                <c:pt idx="145">
                  <c:v>4</c:v>
                </c:pt>
                <c:pt idx="146">
                  <c:v>8</c:v>
                </c:pt>
                <c:pt idx="147">
                  <c:v>2</c:v>
                </c:pt>
                <c:pt idx="148">
                  <c:v>2</c:v>
                </c:pt>
                <c:pt idx="150">
                  <c:v>10</c:v>
                </c:pt>
                <c:pt idx="151">
                  <c:v>6</c:v>
                </c:pt>
                <c:pt idx="152">
                  <c:v>3</c:v>
                </c:pt>
                <c:pt idx="153">
                  <c:v>9</c:v>
                </c:pt>
                <c:pt idx="154">
                  <c:v>8</c:v>
                </c:pt>
                <c:pt idx="155">
                  <c:v>1</c:v>
                </c:pt>
                <c:pt idx="156">
                  <c:v>2</c:v>
                </c:pt>
                <c:pt idx="157">
                  <c:v>11</c:v>
                </c:pt>
                <c:pt idx="158">
                  <c:v>6</c:v>
                </c:pt>
                <c:pt idx="159">
                  <c:v>4</c:v>
                </c:pt>
                <c:pt idx="160">
                  <c:v>6</c:v>
                </c:pt>
                <c:pt idx="161">
                  <c:v>3</c:v>
                </c:pt>
                <c:pt idx="162">
                  <c:v>4</c:v>
                </c:pt>
                <c:pt idx="163">
                  <c:v>3</c:v>
                </c:pt>
                <c:pt idx="164">
                  <c:v>8</c:v>
                </c:pt>
                <c:pt idx="165">
                  <c:v>9</c:v>
                </c:pt>
                <c:pt idx="166">
                  <c:v>7</c:v>
                </c:pt>
                <c:pt idx="167">
                  <c:v>8</c:v>
                </c:pt>
                <c:pt idx="168">
                  <c:v>3</c:v>
                </c:pt>
                <c:pt idx="169">
                  <c:v>2</c:v>
                </c:pt>
                <c:pt idx="170">
                  <c:v>2</c:v>
                </c:pt>
                <c:pt idx="171">
                  <c:v>7</c:v>
                </c:pt>
                <c:pt idx="172">
                  <c:v>3</c:v>
                </c:pt>
                <c:pt idx="173">
                  <c:v>8</c:v>
                </c:pt>
                <c:pt idx="174">
                  <c:v>7</c:v>
                </c:pt>
                <c:pt idx="175">
                  <c:v>6</c:v>
                </c:pt>
                <c:pt idx="176">
                  <c:v>2</c:v>
                </c:pt>
                <c:pt idx="177">
                  <c:v>9</c:v>
                </c:pt>
                <c:pt idx="178">
                  <c:v>12</c:v>
                </c:pt>
                <c:pt idx="179">
                  <c:v>10</c:v>
                </c:pt>
                <c:pt idx="180">
                  <c:v>8</c:v>
                </c:pt>
                <c:pt idx="181">
                  <c:v>11</c:v>
                </c:pt>
                <c:pt idx="182">
                  <c:v>6</c:v>
                </c:pt>
                <c:pt idx="184">
                  <c:v>3</c:v>
                </c:pt>
              </c:numCache>
            </c:numRef>
          </c:val>
          <c:smooth val="0"/>
        </c:ser>
        <c:ser>
          <c:idx val="14"/>
          <c:order val="14"/>
          <c:tx>
            <c:strRef>
              <c:f>Meldedatum_BL!$P$3:$P$4</c:f>
              <c:strCache>
                <c:ptCount val="1"/>
                <c:pt idx="0">
                  <c:v>Schleswig-Holstein</c:v>
                </c:pt>
              </c:strCache>
            </c:strRef>
          </c:tx>
          <c:marker>
            <c:symbol val="none"/>
          </c:marker>
          <c:cat>
            <c:strRef>
              <c:f>Meldedatum_BL!$A$5:$A$190</c:f>
              <c:strCache>
                <c:ptCount val="185"/>
                <c:pt idx="0">
                  <c:v>28.01.2020</c:v>
                </c:pt>
                <c:pt idx="1">
                  <c:v>29.01.2020</c:v>
                </c:pt>
                <c:pt idx="2">
                  <c:v>31.01.2020</c:v>
                </c:pt>
                <c:pt idx="3">
                  <c:v>03.02.2020</c:v>
                </c:pt>
                <c:pt idx="4">
                  <c:v>04.02.2020</c:v>
                </c:pt>
                <c:pt idx="5">
                  <c:v>06.02.2020</c:v>
                </c:pt>
                <c:pt idx="6">
                  <c:v>07.02.2020</c:v>
                </c:pt>
                <c:pt idx="7">
                  <c:v>11.02.2020</c:v>
                </c:pt>
                <c:pt idx="8">
                  <c:v>12.02.2020</c:v>
                </c:pt>
                <c:pt idx="9">
                  <c:v>24.02.2020</c:v>
                </c:pt>
                <c:pt idx="10">
                  <c:v>25.02.2020</c:v>
                </c:pt>
                <c:pt idx="11">
                  <c:v>26.02.2020</c:v>
                </c:pt>
                <c:pt idx="12">
                  <c:v>27.02.2020</c:v>
                </c:pt>
                <c:pt idx="13">
                  <c:v>28.02.2020</c:v>
                </c:pt>
                <c:pt idx="14">
                  <c:v>29.02.2020</c:v>
                </c:pt>
                <c:pt idx="15">
                  <c:v>01.03.2020</c:v>
                </c:pt>
                <c:pt idx="16">
                  <c:v>02.03.2020</c:v>
                </c:pt>
                <c:pt idx="17">
                  <c:v>03.03.2020</c:v>
                </c:pt>
                <c:pt idx="18">
                  <c:v>04.03.2020</c:v>
                </c:pt>
                <c:pt idx="19">
                  <c:v>05.03.2020</c:v>
                </c:pt>
                <c:pt idx="20">
                  <c:v>06.03.2020</c:v>
                </c:pt>
                <c:pt idx="21">
                  <c:v>07.03.2020</c:v>
                </c:pt>
                <c:pt idx="22">
                  <c:v>08.03.2020</c:v>
                </c:pt>
                <c:pt idx="23">
                  <c:v>09.03.2020</c:v>
                </c:pt>
                <c:pt idx="24">
                  <c:v>10.03.2020</c:v>
                </c:pt>
                <c:pt idx="25">
                  <c:v>11.03.2020</c:v>
                </c:pt>
                <c:pt idx="26">
                  <c:v>12.03.2020</c:v>
                </c:pt>
                <c:pt idx="27">
                  <c:v>13.03.2020</c:v>
                </c:pt>
                <c:pt idx="28">
                  <c:v>14.03.2020</c:v>
                </c:pt>
                <c:pt idx="29">
                  <c:v>15.03.2020</c:v>
                </c:pt>
                <c:pt idx="30">
                  <c:v>16.03.2020</c:v>
                </c:pt>
                <c:pt idx="31">
                  <c:v>17.03.2020</c:v>
                </c:pt>
                <c:pt idx="32">
                  <c:v>18.03.2020</c:v>
                </c:pt>
                <c:pt idx="33">
                  <c:v>19.03.2020</c:v>
                </c:pt>
                <c:pt idx="34">
                  <c:v>20.03.2020</c:v>
                </c:pt>
                <c:pt idx="35">
                  <c:v>21.03.2020</c:v>
                </c:pt>
                <c:pt idx="36">
                  <c:v>22.03.2020</c:v>
                </c:pt>
                <c:pt idx="37">
                  <c:v>23.03.2020</c:v>
                </c:pt>
                <c:pt idx="38">
                  <c:v>24.03.2020</c:v>
                </c:pt>
                <c:pt idx="39">
                  <c:v>25.03.2020</c:v>
                </c:pt>
                <c:pt idx="40">
                  <c:v>26.03.2020</c:v>
                </c:pt>
                <c:pt idx="41">
                  <c:v>27.03.2020</c:v>
                </c:pt>
                <c:pt idx="42">
                  <c:v>28.03.2020</c:v>
                </c:pt>
                <c:pt idx="43">
                  <c:v>29.03.2020</c:v>
                </c:pt>
                <c:pt idx="44">
                  <c:v>30.03.2020</c:v>
                </c:pt>
                <c:pt idx="45">
                  <c:v>31.03.2020</c:v>
                </c:pt>
                <c:pt idx="46">
                  <c:v>01.04.2020</c:v>
                </c:pt>
                <c:pt idx="47">
                  <c:v>02.04.2020</c:v>
                </c:pt>
                <c:pt idx="48">
                  <c:v>03.04.2020</c:v>
                </c:pt>
                <c:pt idx="49">
                  <c:v>04.04.2020</c:v>
                </c:pt>
                <c:pt idx="50">
                  <c:v>05.04.2020</c:v>
                </c:pt>
                <c:pt idx="51">
                  <c:v>06.04.2020</c:v>
                </c:pt>
                <c:pt idx="52">
                  <c:v>07.04.2020</c:v>
                </c:pt>
                <c:pt idx="53">
                  <c:v>08.04.2020</c:v>
                </c:pt>
                <c:pt idx="54">
                  <c:v>09.04.2020</c:v>
                </c:pt>
                <c:pt idx="55">
                  <c:v>10.04.2020</c:v>
                </c:pt>
                <c:pt idx="56">
                  <c:v>11.04.2020</c:v>
                </c:pt>
                <c:pt idx="57">
                  <c:v>12.04.2020</c:v>
                </c:pt>
                <c:pt idx="58">
                  <c:v>13.04.2020</c:v>
                </c:pt>
                <c:pt idx="59">
                  <c:v>14.04.2020</c:v>
                </c:pt>
                <c:pt idx="60">
                  <c:v>15.04.2020</c:v>
                </c:pt>
                <c:pt idx="61">
                  <c:v>16.04.2020</c:v>
                </c:pt>
                <c:pt idx="62">
                  <c:v>17.04.2020</c:v>
                </c:pt>
                <c:pt idx="63">
                  <c:v>18.04.2020</c:v>
                </c:pt>
                <c:pt idx="64">
                  <c:v>19.04.2020</c:v>
                </c:pt>
                <c:pt idx="65">
                  <c:v>20.04.2020</c:v>
                </c:pt>
                <c:pt idx="66">
                  <c:v>21.04.2020</c:v>
                </c:pt>
                <c:pt idx="67">
                  <c:v>22.04.2020</c:v>
                </c:pt>
                <c:pt idx="68">
                  <c:v>23.04.2020</c:v>
                </c:pt>
                <c:pt idx="69">
                  <c:v>24.04.2020</c:v>
                </c:pt>
                <c:pt idx="70">
                  <c:v>25.04.2020</c:v>
                </c:pt>
                <c:pt idx="71">
                  <c:v>26.04.2020</c:v>
                </c:pt>
                <c:pt idx="72">
                  <c:v>27.04.2020</c:v>
                </c:pt>
                <c:pt idx="73">
                  <c:v>28.04.2020</c:v>
                </c:pt>
                <c:pt idx="74">
                  <c:v>29.04.2020</c:v>
                </c:pt>
                <c:pt idx="75">
                  <c:v>30.04.2020</c:v>
                </c:pt>
                <c:pt idx="76">
                  <c:v>01.05.2020</c:v>
                </c:pt>
                <c:pt idx="77">
                  <c:v>02.05.2020</c:v>
                </c:pt>
                <c:pt idx="78">
                  <c:v>03.05.2020</c:v>
                </c:pt>
                <c:pt idx="79">
                  <c:v>04.05.2020</c:v>
                </c:pt>
                <c:pt idx="80">
                  <c:v>05.05.2020</c:v>
                </c:pt>
                <c:pt idx="81">
                  <c:v>06.05.2020</c:v>
                </c:pt>
                <c:pt idx="82">
                  <c:v>07.05.2020</c:v>
                </c:pt>
                <c:pt idx="83">
                  <c:v>08.05.2020</c:v>
                </c:pt>
                <c:pt idx="84">
                  <c:v>09.05.2020</c:v>
                </c:pt>
                <c:pt idx="85">
                  <c:v>10.05.2020</c:v>
                </c:pt>
                <c:pt idx="86">
                  <c:v>11.05.2020</c:v>
                </c:pt>
                <c:pt idx="87">
                  <c:v>12.05.2020</c:v>
                </c:pt>
                <c:pt idx="88">
                  <c:v>13.05.2020</c:v>
                </c:pt>
                <c:pt idx="89">
                  <c:v>14.05.2020</c:v>
                </c:pt>
                <c:pt idx="90">
                  <c:v>15.05.2020</c:v>
                </c:pt>
                <c:pt idx="91">
                  <c:v>16.05.2020</c:v>
                </c:pt>
                <c:pt idx="92">
                  <c:v>17.05.2020</c:v>
                </c:pt>
                <c:pt idx="93">
                  <c:v>18.05.2020</c:v>
                </c:pt>
                <c:pt idx="94">
                  <c:v>19.05.2020</c:v>
                </c:pt>
                <c:pt idx="95">
                  <c:v>20.05.2020</c:v>
                </c:pt>
                <c:pt idx="96">
                  <c:v>21.05.2020</c:v>
                </c:pt>
                <c:pt idx="97">
                  <c:v>22.05.2020</c:v>
                </c:pt>
                <c:pt idx="98">
                  <c:v>23.05.2020</c:v>
                </c:pt>
                <c:pt idx="99">
                  <c:v>24.05.2020</c:v>
                </c:pt>
                <c:pt idx="100">
                  <c:v>25.05.2020</c:v>
                </c:pt>
                <c:pt idx="101">
                  <c:v>26.05.2020</c:v>
                </c:pt>
                <c:pt idx="102">
                  <c:v>27.05.2020</c:v>
                </c:pt>
                <c:pt idx="103">
                  <c:v>28.05.2020</c:v>
                </c:pt>
                <c:pt idx="104">
                  <c:v>29.05.2020</c:v>
                </c:pt>
                <c:pt idx="105">
                  <c:v>30.05.2020</c:v>
                </c:pt>
                <c:pt idx="106">
                  <c:v>31.05.2020</c:v>
                </c:pt>
                <c:pt idx="107">
                  <c:v>01.06.2020</c:v>
                </c:pt>
                <c:pt idx="108">
                  <c:v>02.06.2020</c:v>
                </c:pt>
                <c:pt idx="109">
                  <c:v>03.06.2020</c:v>
                </c:pt>
                <c:pt idx="110">
                  <c:v>04.06.2020</c:v>
                </c:pt>
                <c:pt idx="111">
                  <c:v>05.06.2020</c:v>
                </c:pt>
                <c:pt idx="112">
                  <c:v>06.06.2020</c:v>
                </c:pt>
                <c:pt idx="113">
                  <c:v>07.06.2020</c:v>
                </c:pt>
                <c:pt idx="114">
                  <c:v>08.06.2020</c:v>
                </c:pt>
                <c:pt idx="115">
                  <c:v>09.06.2020</c:v>
                </c:pt>
                <c:pt idx="116">
                  <c:v>10.06.2020</c:v>
                </c:pt>
                <c:pt idx="117">
                  <c:v>11.06.2020</c:v>
                </c:pt>
                <c:pt idx="118">
                  <c:v>12.06.2020</c:v>
                </c:pt>
                <c:pt idx="119">
                  <c:v>13.06.2020</c:v>
                </c:pt>
                <c:pt idx="120">
                  <c:v>14.06.2020</c:v>
                </c:pt>
                <c:pt idx="121">
                  <c:v>15.06.2020</c:v>
                </c:pt>
                <c:pt idx="122">
                  <c:v>16.06.2020</c:v>
                </c:pt>
                <c:pt idx="123">
                  <c:v>17.06.2020</c:v>
                </c:pt>
                <c:pt idx="124">
                  <c:v>18.06.2020</c:v>
                </c:pt>
                <c:pt idx="125">
                  <c:v>19.06.2020</c:v>
                </c:pt>
                <c:pt idx="126">
                  <c:v>20.06.2020</c:v>
                </c:pt>
                <c:pt idx="127">
                  <c:v>21.06.2020</c:v>
                </c:pt>
                <c:pt idx="128">
                  <c:v>22.06.2020</c:v>
                </c:pt>
                <c:pt idx="129">
                  <c:v>23.06.2020</c:v>
                </c:pt>
                <c:pt idx="130">
                  <c:v>24.06.2020</c:v>
                </c:pt>
                <c:pt idx="131">
                  <c:v>25.06.2020</c:v>
                </c:pt>
                <c:pt idx="132">
                  <c:v>26.06.2020</c:v>
                </c:pt>
                <c:pt idx="133">
                  <c:v>27.06.2020</c:v>
                </c:pt>
                <c:pt idx="134">
                  <c:v>28.06.2020</c:v>
                </c:pt>
                <c:pt idx="135">
                  <c:v>29.06.2020</c:v>
                </c:pt>
                <c:pt idx="136">
                  <c:v>30.06.2020</c:v>
                </c:pt>
                <c:pt idx="137">
                  <c:v>01.07.2020</c:v>
                </c:pt>
                <c:pt idx="138">
                  <c:v>02.07.2020</c:v>
                </c:pt>
                <c:pt idx="139">
                  <c:v>03.07.2020</c:v>
                </c:pt>
                <c:pt idx="140">
                  <c:v>04.07.2020</c:v>
                </c:pt>
                <c:pt idx="141">
                  <c:v>05.07.2020</c:v>
                </c:pt>
                <c:pt idx="142">
                  <c:v>06.07.2020</c:v>
                </c:pt>
                <c:pt idx="143">
                  <c:v>07.07.2020</c:v>
                </c:pt>
                <c:pt idx="144">
                  <c:v>08.07.2020</c:v>
                </c:pt>
                <c:pt idx="145">
                  <c:v>09.07.2020</c:v>
                </c:pt>
                <c:pt idx="146">
                  <c:v>10.07.2020</c:v>
                </c:pt>
                <c:pt idx="147">
                  <c:v>11.07.2020</c:v>
                </c:pt>
                <c:pt idx="148">
                  <c:v>12.07.2020</c:v>
                </c:pt>
                <c:pt idx="149">
                  <c:v>13.07.2020</c:v>
                </c:pt>
                <c:pt idx="150">
                  <c:v>14.07.2020</c:v>
                </c:pt>
                <c:pt idx="151">
                  <c:v>15.07.2020</c:v>
                </c:pt>
                <c:pt idx="152">
                  <c:v>16.07.2020</c:v>
                </c:pt>
                <c:pt idx="153">
                  <c:v>17.07.2020</c:v>
                </c:pt>
                <c:pt idx="154">
                  <c:v>18.07.2020</c:v>
                </c:pt>
                <c:pt idx="155">
                  <c:v>19.07.2020</c:v>
                </c:pt>
                <c:pt idx="156">
                  <c:v>20.07.2020</c:v>
                </c:pt>
                <c:pt idx="157">
                  <c:v>21.07.2020</c:v>
                </c:pt>
                <c:pt idx="158">
                  <c:v>22.07.2020</c:v>
                </c:pt>
                <c:pt idx="159">
                  <c:v>23.07.2020</c:v>
                </c:pt>
                <c:pt idx="160">
                  <c:v>24.07.2020</c:v>
                </c:pt>
                <c:pt idx="161">
                  <c:v>25.07.2020</c:v>
                </c:pt>
                <c:pt idx="162">
                  <c:v>26.07.2020</c:v>
                </c:pt>
                <c:pt idx="163">
                  <c:v>27.07.2020</c:v>
                </c:pt>
                <c:pt idx="164">
                  <c:v>28.07.2020</c:v>
                </c:pt>
                <c:pt idx="165">
                  <c:v>29.07.2020</c:v>
                </c:pt>
                <c:pt idx="166">
                  <c:v>30.07.2020</c:v>
                </c:pt>
                <c:pt idx="167">
                  <c:v>31.07.2020</c:v>
                </c:pt>
                <c:pt idx="168">
                  <c:v>01.08.2020</c:v>
                </c:pt>
                <c:pt idx="169">
                  <c:v>02.08.2020</c:v>
                </c:pt>
                <c:pt idx="170">
                  <c:v>03.08.2020</c:v>
                </c:pt>
                <c:pt idx="171">
                  <c:v>04.08.2020</c:v>
                </c:pt>
                <c:pt idx="172">
                  <c:v>05.08.2020</c:v>
                </c:pt>
                <c:pt idx="173">
                  <c:v>06.08.2020</c:v>
                </c:pt>
                <c:pt idx="174">
                  <c:v>07.08.2020</c:v>
                </c:pt>
                <c:pt idx="175">
                  <c:v>08.08.2020</c:v>
                </c:pt>
                <c:pt idx="176">
                  <c:v>09.08.2020</c:v>
                </c:pt>
                <c:pt idx="177">
                  <c:v>10.08.2020</c:v>
                </c:pt>
                <c:pt idx="178">
                  <c:v>11.08.2020</c:v>
                </c:pt>
                <c:pt idx="179">
                  <c:v>12.08.2020</c:v>
                </c:pt>
                <c:pt idx="180">
                  <c:v>13.08.2020</c:v>
                </c:pt>
                <c:pt idx="181">
                  <c:v>14.08.2020</c:v>
                </c:pt>
                <c:pt idx="182">
                  <c:v>15.08.2020</c:v>
                </c:pt>
                <c:pt idx="183">
                  <c:v>16.08.2020</c:v>
                </c:pt>
                <c:pt idx="184">
                  <c:v>17.08.2020</c:v>
                </c:pt>
              </c:strCache>
            </c:strRef>
          </c:cat>
          <c:val>
            <c:numRef>
              <c:f>Meldedatum_BL!$P$5:$P$190</c:f>
              <c:numCache>
                <c:formatCode>General</c:formatCode>
                <c:ptCount val="185"/>
                <c:pt idx="13">
                  <c:v>1</c:v>
                </c:pt>
                <c:pt idx="14">
                  <c:v>1</c:v>
                </c:pt>
                <c:pt idx="16">
                  <c:v>2</c:v>
                </c:pt>
                <c:pt idx="17">
                  <c:v>1</c:v>
                </c:pt>
                <c:pt idx="19">
                  <c:v>1</c:v>
                </c:pt>
                <c:pt idx="20">
                  <c:v>2</c:v>
                </c:pt>
                <c:pt idx="22">
                  <c:v>1</c:v>
                </c:pt>
                <c:pt idx="23">
                  <c:v>3</c:v>
                </c:pt>
                <c:pt idx="24">
                  <c:v>7</c:v>
                </c:pt>
                <c:pt idx="25">
                  <c:v>19</c:v>
                </c:pt>
                <c:pt idx="26">
                  <c:v>18</c:v>
                </c:pt>
                <c:pt idx="27">
                  <c:v>27</c:v>
                </c:pt>
                <c:pt idx="28">
                  <c:v>24</c:v>
                </c:pt>
                <c:pt idx="29">
                  <c:v>21</c:v>
                </c:pt>
                <c:pt idx="30">
                  <c:v>29</c:v>
                </c:pt>
                <c:pt idx="31">
                  <c:v>46</c:v>
                </c:pt>
                <c:pt idx="32">
                  <c:v>53</c:v>
                </c:pt>
                <c:pt idx="33">
                  <c:v>60</c:v>
                </c:pt>
                <c:pt idx="34">
                  <c:v>78</c:v>
                </c:pt>
                <c:pt idx="35">
                  <c:v>45</c:v>
                </c:pt>
                <c:pt idx="36">
                  <c:v>34</c:v>
                </c:pt>
                <c:pt idx="37">
                  <c:v>94</c:v>
                </c:pt>
                <c:pt idx="38">
                  <c:v>100</c:v>
                </c:pt>
                <c:pt idx="39">
                  <c:v>87</c:v>
                </c:pt>
                <c:pt idx="40">
                  <c:v>96</c:v>
                </c:pt>
                <c:pt idx="41">
                  <c:v>117</c:v>
                </c:pt>
                <c:pt idx="42">
                  <c:v>82</c:v>
                </c:pt>
                <c:pt idx="43">
                  <c:v>43</c:v>
                </c:pt>
                <c:pt idx="44">
                  <c:v>78</c:v>
                </c:pt>
                <c:pt idx="45">
                  <c:v>104</c:v>
                </c:pt>
                <c:pt idx="46">
                  <c:v>103</c:v>
                </c:pt>
                <c:pt idx="47">
                  <c:v>112</c:v>
                </c:pt>
                <c:pt idx="48">
                  <c:v>112</c:v>
                </c:pt>
                <c:pt idx="49">
                  <c:v>69</c:v>
                </c:pt>
                <c:pt idx="50">
                  <c:v>36</c:v>
                </c:pt>
                <c:pt idx="51">
                  <c:v>61</c:v>
                </c:pt>
                <c:pt idx="52">
                  <c:v>112</c:v>
                </c:pt>
                <c:pt idx="53">
                  <c:v>90</c:v>
                </c:pt>
                <c:pt idx="54">
                  <c:v>92</c:v>
                </c:pt>
                <c:pt idx="55">
                  <c:v>34</c:v>
                </c:pt>
                <c:pt idx="56">
                  <c:v>41</c:v>
                </c:pt>
                <c:pt idx="57">
                  <c:v>16</c:v>
                </c:pt>
                <c:pt idx="58">
                  <c:v>98</c:v>
                </c:pt>
                <c:pt idx="59">
                  <c:v>17</c:v>
                </c:pt>
                <c:pt idx="60">
                  <c:v>42</c:v>
                </c:pt>
                <c:pt idx="61">
                  <c:v>51</c:v>
                </c:pt>
                <c:pt idx="62">
                  <c:v>40</c:v>
                </c:pt>
                <c:pt idx="63">
                  <c:v>25</c:v>
                </c:pt>
                <c:pt idx="64">
                  <c:v>9</c:v>
                </c:pt>
                <c:pt idx="65">
                  <c:v>28</c:v>
                </c:pt>
                <c:pt idx="66">
                  <c:v>38</c:v>
                </c:pt>
                <c:pt idx="67">
                  <c:v>35</c:v>
                </c:pt>
                <c:pt idx="68">
                  <c:v>40</c:v>
                </c:pt>
                <c:pt idx="69">
                  <c:v>39</c:v>
                </c:pt>
                <c:pt idx="70">
                  <c:v>16</c:v>
                </c:pt>
                <c:pt idx="71">
                  <c:v>6</c:v>
                </c:pt>
                <c:pt idx="72">
                  <c:v>13</c:v>
                </c:pt>
                <c:pt idx="73">
                  <c:v>21</c:v>
                </c:pt>
                <c:pt idx="74">
                  <c:v>18</c:v>
                </c:pt>
                <c:pt idx="75">
                  <c:v>19</c:v>
                </c:pt>
                <c:pt idx="76">
                  <c:v>13</c:v>
                </c:pt>
                <c:pt idx="77">
                  <c:v>11</c:v>
                </c:pt>
                <c:pt idx="78">
                  <c:v>49</c:v>
                </c:pt>
                <c:pt idx="79">
                  <c:v>14</c:v>
                </c:pt>
                <c:pt idx="80">
                  <c:v>49</c:v>
                </c:pt>
                <c:pt idx="81">
                  <c:v>16</c:v>
                </c:pt>
                <c:pt idx="82">
                  <c:v>34</c:v>
                </c:pt>
                <c:pt idx="83">
                  <c:v>22</c:v>
                </c:pt>
                <c:pt idx="84">
                  <c:v>19</c:v>
                </c:pt>
                <c:pt idx="85">
                  <c:v>20</c:v>
                </c:pt>
                <c:pt idx="86">
                  <c:v>5</c:v>
                </c:pt>
                <c:pt idx="87">
                  <c:v>16</c:v>
                </c:pt>
                <c:pt idx="88">
                  <c:v>12</c:v>
                </c:pt>
                <c:pt idx="89">
                  <c:v>5</c:v>
                </c:pt>
                <c:pt idx="90">
                  <c:v>7</c:v>
                </c:pt>
                <c:pt idx="91">
                  <c:v>2</c:v>
                </c:pt>
                <c:pt idx="92">
                  <c:v>1</c:v>
                </c:pt>
                <c:pt idx="94">
                  <c:v>14</c:v>
                </c:pt>
                <c:pt idx="95">
                  <c:v>9</c:v>
                </c:pt>
                <c:pt idx="96">
                  <c:v>23</c:v>
                </c:pt>
                <c:pt idx="97">
                  <c:v>18</c:v>
                </c:pt>
                <c:pt idx="101">
                  <c:v>7</c:v>
                </c:pt>
                <c:pt idx="103">
                  <c:v>6</c:v>
                </c:pt>
                <c:pt idx="104">
                  <c:v>14</c:v>
                </c:pt>
                <c:pt idx="105">
                  <c:v>4</c:v>
                </c:pt>
                <c:pt idx="106">
                  <c:v>3</c:v>
                </c:pt>
                <c:pt idx="107">
                  <c:v>5</c:v>
                </c:pt>
                <c:pt idx="108">
                  <c:v>1</c:v>
                </c:pt>
                <c:pt idx="111">
                  <c:v>2</c:v>
                </c:pt>
                <c:pt idx="112">
                  <c:v>2</c:v>
                </c:pt>
                <c:pt idx="113">
                  <c:v>1</c:v>
                </c:pt>
                <c:pt idx="114">
                  <c:v>2</c:v>
                </c:pt>
                <c:pt idx="115">
                  <c:v>1</c:v>
                </c:pt>
                <c:pt idx="116">
                  <c:v>2</c:v>
                </c:pt>
                <c:pt idx="117">
                  <c:v>3</c:v>
                </c:pt>
                <c:pt idx="118">
                  <c:v>1</c:v>
                </c:pt>
                <c:pt idx="121">
                  <c:v>2</c:v>
                </c:pt>
                <c:pt idx="122">
                  <c:v>1</c:v>
                </c:pt>
                <c:pt idx="124">
                  <c:v>9</c:v>
                </c:pt>
                <c:pt idx="125">
                  <c:v>2</c:v>
                </c:pt>
                <c:pt idx="126">
                  <c:v>1</c:v>
                </c:pt>
                <c:pt idx="127">
                  <c:v>2</c:v>
                </c:pt>
                <c:pt idx="129">
                  <c:v>1</c:v>
                </c:pt>
                <c:pt idx="130">
                  <c:v>4</c:v>
                </c:pt>
                <c:pt idx="131">
                  <c:v>6</c:v>
                </c:pt>
                <c:pt idx="132">
                  <c:v>1</c:v>
                </c:pt>
                <c:pt idx="133">
                  <c:v>3</c:v>
                </c:pt>
                <c:pt idx="134">
                  <c:v>1</c:v>
                </c:pt>
                <c:pt idx="135">
                  <c:v>3</c:v>
                </c:pt>
                <c:pt idx="136">
                  <c:v>5</c:v>
                </c:pt>
                <c:pt idx="137">
                  <c:v>12</c:v>
                </c:pt>
                <c:pt idx="138">
                  <c:v>5</c:v>
                </c:pt>
                <c:pt idx="139">
                  <c:v>4</c:v>
                </c:pt>
                <c:pt idx="140">
                  <c:v>3</c:v>
                </c:pt>
                <c:pt idx="141">
                  <c:v>5</c:v>
                </c:pt>
                <c:pt idx="143">
                  <c:v>4</c:v>
                </c:pt>
                <c:pt idx="144">
                  <c:v>7</c:v>
                </c:pt>
                <c:pt idx="145">
                  <c:v>3</c:v>
                </c:pt>
                <c:pt idx="146">
                  <c:v>1</c:v>
                </c:pt>
                <c:pt idx="148">
                  <c:v>8</c:v>
                </c:pt>
                <c:pt idx="149">
                  <c:v>8</c:v>
                </c:pt>
                <c:pt idx="150">
                  <c:v>7</c:v>
                </c:pt>
                <c:pt idx="151">
                  <c:v>8</c:v>
                </c:pt>
                <c:pt idx="152">
                  <c:v>2</c:v>
                </c:pt>
                <c:pt idx="153">
                  <c:v>14</c:v>
                </c:pt>
                <c:pt idx="154">
                  <c:v>4</c:v>
                </c:pt>
                <c:pt idx="155">
                  <c:v>7</c:v>
                </c:pt>
                <c:pt idx="156">
                  <c:v>9</c:v>
                </c:pt>
                <c:pt idx="157">
                  <c:v>6</c:v>
                </c:pt>
                <c:pt idx="158">
                  <c:v>17</c:v>
                </c:pt>
                <c:pt idx="159">
                  <c:v>7</c:v>
                </c:pt>
                <c:pt idx="160">
                  <c:v>12</c:v>
                </c:pt>
                <c:pt idx="161">
                  <c:v>7</c:v>
                </c:pt>
                <c:pt idx="162">
                  <c:v>7</c:v>
                </c:pt>
                <c:pt idx="163">
                  <c:v>23</c:v>
                </c:pt>
                <c:pt idx="164">
                  <c:v>26</c:v>
                </c:pt>
                <c:pt idx="165">
                  <c:v>30</c:v>
                </c:pt>
                <c:pt idx="166">
                  <c:v>25</c:v>
                </c:pt>
                <c:pt idx="167">
                  <c:v>24</c:v>
                </c:pt>
                <c:pt idx="168">
                  <c:v>16</c:v>
                </c:pt>
                <c:pt idx="169">
                  <c:v>7</c:v>
                </c:pt>
                <c:pt idx="170">
                  <c:v>17</c:v>
                </c:pt>
                <c:pt idx="171">
                  <c:v>22</c:v>
                </c:pt>
                <c:pt idx="172">
                  <c:v>16</c:v>
                </c:pt>
                <c:pt idx="173">
                  <c:v>36</c:v>
                </c:pt>
                <c:pt idx="174">
                  <c:v>10</c:v>
                </c:pt>
                <c:pt idx="175">
                  <c:v>9</c:v>
                </c:pt>
                <c:pt idx="176">
                  <c:v>8</c:v>
                </c:pt>
                <c:pt idx="177">
                  <c:v>35</c:v>
                </c:pt>
                <c:pt idx="178">
                  <c:v>51</c:v>
                </c:pt>
                <c:pt idx="179">
                  <c:v>37</c:v>
                </c:pt>
                <c:pt idx="180">
                  <c:v>22</c:v>
                </c:pt>
                <c:pt idx="181">
                  <c:v>33</c:v>
                </c:pt>
                <c:pt idx="182">
                  <c:v>18</c:v>
                </c:pt>
                <c:pt idx="183">
                  <c:v>2</c:v>
                </c:pt>
                <c:pt idx="184">
                  <c:v>12</c:v>
                </c:pt>
              </c:numCache>
            </c:numRef>
          </c:val>
          <c:smooth val="0"/>
        </c:ser>
        <c:ser>
          <c:idx val="15"/>
          <c:order val="15"/>
          <c:tx>
            <c:strRef>
              <c:f>Meldedatum_BL!$Q$3:$Q$4</c:f>
              <c:strCache>
                <c:ptCount val="1"/>
                <c:pt idx="0">
                  <c:v>Thüringen</c:v>
                </c:pt>
              </c:strCache>
            </c:strRef>
          </c:tx>
          <c:marker>
            <c:symbol val="none"/>
          </c:marker>
          <c:cat>
            <c:strRef>
              <c:f>Meldedatum_BL!$A$5:$A$190</c:f>
              <c:strCache>
                <c:ptCount val="185"/>
                <c:pt idx="0">
                  <c:v>28.01.2020</c:v>
                </c:pt>
                <c:pt idx="1">
                  <c:v>29.01.2020</c:v>
                </c:pt>
                <c:pt idx="2">
                  <c:v>31.01.2020</c:v>
                </c:pt>
                <c:pt idx="3">
                  <c:v>03.02.2020</c:v>
                </c:pt>
                <c:pt idx="4">
                  <c:v>04.02.2020</c:v>
                </c:pt>
                <c:pt idx="5">
                  <c:v>06.02.2020</c:v>
                </c:pt>
                <c:pt idx="6">
                  <c:v>07.02.2020</c:v>
                </c:pt>
                <c:pt idx="7">
                  <c:v>11.02.2020</c:v>
                </c:pt>
                <c:pt idx="8">
                  <c:v>12.02.2020</c:v>
                </c:pt>
                <c:pt idx="9">
                  <c:v>24.02.2020</c:v>
                </c:pt>
                <c:pt idx="10">
                  <c:v>25.02.2020</c:v>
                </c:pt>
                <c:pt idx="11">
                  <c:v>26.02.2020</c:v>
                </c:pt>
                <c:pt idx="12">
                  <c:v>27.02.2020</c:v>
                </c:pt>
                <c:pt idx="13">
                  <c:v>28.02.2020</c:v>
                </c:pt>
                <c:pt idx="14">
                  <c:v>29.02.2020</c:v>
                </c:pt>
                <c:pt idx="15">
                  <c:v>01.03.2020</c:v>
                </c:pt>
                <c:pt idx="16">
                  <c:v>02.03.2020</c:v>
                </c:pt>
                <c:pt idx="17">
                  <c:v>03.03.2020</c:v>
                </c:pt>
                <c:pt idx="18">
                  <c:v>04.03.2020</c:v>
                </c:pt>
                <c:pt idx="19">
                  <c:v>05.03.2020</c:v>
                </c:pt>
                <c:pt idx="20">
                  <c:v>06.03.2020</c:v>
                </c:pt>
                <c:pt idx="21">
                  <c:v>07.03.2020</c:v>
                </c:pt>
                <c:pt idx="22">
                  <c:v>08.03.2020</c:v>
                </c:pt>
                <c:pt idx="23">
                  <c:v>09.03.2020</c:v>
                </c:pt>
                <c:pt idx="24">
                  <c:v>10.03.2020</c:v>
                </c:pt>
                <c:pt idx="25">
                  <c:v>11.03.2020</c:v>
                </c:pt>
                <c:pt idx="26">
                  <c:v>12.03.2020</c:v>
                </c:pt>
                <c:pt idx="27">
                  <c:v>13.03.2020</c:v>
                </c:pt>
                <c:pt idx="28">
                  <c:v>14.03.2020</c:v>
                </c:pt>
                <c:pt idx="29">
                  <c:v>15.03.2020</c:v>
                </c:pt>
                <c:pt idx="30">
                  <c:v>16.03.2020</c:v>
                </c:pt>
                <c:pt idx="31">
                  <c:v>17.03.2020</c:v>
                </c:pt>
                <c:pt idx="32">
                  <c:v>18.03.2020</c:v>
                </c:pt>
                <c:pt idx="33">
                  <c:v>19.03.2020</c:v>
                </c:pt>
                <c:pt idx="34">
                  <c:v>20.03.2020</c:v>
                </c:pt>
                <c:pt idx="35">
                  <c:v>21.03.2020</c:v>
                </c:pt>
                <c:pt idx="36">
                  <c:v>22.03.2020</c:v>
                </c:pt>
                <c:pt idx="37">
                  <c:v>23.03.2020</c:v>
                </c:pt>
                <c:pt idx="38">
                  <c:v>24.03.2020</c:v>
                </c:pt>
                <c:pt idx="39">
                  <c:v>25.03.2020</c:v>
                </c:pt>
                <c:pt idx="40">
                  <c:v>26.03.2020</c:v>
                </c:pt>
                <c:pt idx="41">
                  <c:v>27.03.2020</c:v>
                </c:pt>
                <c:pt idx="42">
                  <c:v>28.03.2020</c:v>
                </c:pt>
                <c:pt idx="43">
                  <c:v>29.03.2020</c:v>
                </c:pt>
                <c:pt idx="44">
                  <c:v>30.03.2020</c:v>
                </c:pt>
                <c:pt idx="45">
                  <c:v>31.03.2020</c:v>
                </c:pt>
                <c:pt idx="46">
                  <c:v>01.04.2020</c:v>
                </c:pt>
                <c:pt idx="47">
                  <c:v>02.04.2020</c:v>
                </c:pt>
                <c:pt idx="48">
                  <c:v>03.04.2020</c:v>
                </c:pt>
                <c:pt idx="49">
                  <c:v>04.04.2020</c:v>
                </c:pt>
                <c:pt idx="50">
                  <c:v>05.04.2020</c:v>
                </c:pt>
                <c:pt idx="51">
                  <c:v>06.04.2020</c:v>
                </c:pt>
                <c:pt idx="52">
                  <c:v>07.04.2020</c:v>
                </c:pt>
                <c:pt idx="53">
                  <c:v>08.04.2020</c:v>
                </c:pt>
                <c:pt idx="54">
                  <c:v>09.04.2020</c:v>
                </c:pt>
                <c:pt idx="55">
                  <c:v>10.04.2020</c:v>
                </c:pt>
                <c:pt idx="56">
                  <c:v>11.04.2020</c:v>
                </c:pt>
                <c:pt idx="57">
                  <c:v>12.04.2020</c:v>
                </c:pt>
                <c:pt idx="58">
                  <c:v>13.04.2020</c:v>
                </c:pt>
                <c:pt idx="59">
                  <c:v>14.04.2020</c:v>
                </c:pt>
                <c:pt idx="60">
                  <c:v>15.04.2020</c:v>
                </c:pt>
                <c:pt idx="61">
                  <c:v>16.04.2020</c:v>
                </c:pt>
                <c:pt idx="62">
                  <c:v>17.04.2020</c:v>
                </c:pt>
                <c:pt idx="63">
                  <c:v>18.04.2020</c:v>
                </c:pt>
                <c:pt idx="64">
                  <c:v>19.04.2020</c:v>
                </c:pt>
                <c:pt idx="65">
                  <c:v>20.04.2020</c:v>
                </c:pt>
                <c:pt idx="66">
                  <c:v>21.04.2020</c:v>
                </c:pt>
                <c:pt idx="67">
                  <c:v>22.04.2020</c:v>
                </c:pt>
                <c:pt idx="68">
                  <c:v>23.04.2020</c:v>
                </c:pt>
                <c:pt idx="69">
                  <c:v>24.04.2020</c:v>
                </c:pt>
                <c:pt idx="70">
                  <c:v>25.04.2020</c:v>
                </c:pt>
                <c:pt idx="71">
                  <c:v>26.04.2020</c:v>
                </c:pt>
                <c:pt idx="72">
                  <c:v>27.04.2020</c:v>
                </c:pt>
                <c:pt idx="73">
                  <c:v>28.04.2020</c:v>
                </c:pt>
                <c:pt idx="74">
                  <c:v>29.04.2020</c:v>
                </c:pt>
                <c:pt idx="75">
                  <c:v>30.04.2020</c:v>
                </c:pt>
                <c:pt idx="76">
                  <c:v>01.05.2020</c:v>
                </c:pt>
                <c:pt idx="77">
                  <c:v>02.05.2020</c:v>
                </c:pt>
                <c:pt idx="78">
                  <c:v>03.05.2020</c:v>
                </c:pt>
                <c:pt idx="79">
                  <c:v>04.05.2020</c:v>
                </c:pt>
                <c:pt idx="80">
                  <c:v>05.05.2020</c:v>
                </c:pt>
                <c:pt idx="81">
                  <c:v>06.05.2020</c:v>
                </c:pt>
                <c:pt idx="82">
                  <c:v>07.05.2020</c:v>
                </c:pt>
                <c:pt idx="83">
                  <c:v>08.05.2020</c:v>
                </c:pt>
                <c:pt idx="84">
                  <c:v>09.05.2020</c:v>
                </c:pt>
                <c:pt idx="85">
                  <c:v>10.05.2020</c:v>
                </c:pt>
                <c:pt idx="86">
                  <c:v>11.05.2020</c:v>
                </c:pt>
                <c:pt idx="87">
                  <c:v>12.05.2020</c:v>
                </c:pt>
                <c:pt idx="88">
                  <c:v>13.05.2020</c:v>
                </c:pt>
                <c:pt idx="89">
                  <c:v>14.05.2020</c:v>
                </c:pt>
                <c:pt idx="90">
                  <c:v>15.05.2020</c:v>
                </c:pt>
                <c:pt idx="91">
                  <c:v>16.05.2020</c:v>
                </c:pt>
                <c:pt idx="92">
                  <c:v>17.05.2020</c:v>
                </c:pt>
                <c:pt idx="93">
                  <c:v>18.05.2020</c:v>
                </c:pt>
                <c:pt idx="94">
                  <c:v>19.05.2020</c:v>
                </c:pt>
                <c:pt idx="95">
                  <c:v>20.05.2020</c:v>
                </c:pt>
                <c:pt idx="96">
                  <c:v>21.05.2020</c:v>
                </c:pt>
                <c:pt idx="97">
                  <c:v>22.05.2020</c:v>
                </c:pt>
                <c:pt idx="98">
                  <c:v>23.05.2020</c:v>
                </c:pt>
                <c:pt idx="99">
                  <c:v>24.05.2020</c:v>
                </c:pt>
                <c:pt idx="100">
                  <c:v>25.05.2020</c:v>
                </c:pt>
                <c:pt idx="101">
                  <c:v>26.05.2020</c:v>
                </c:pt>
                <c:pt idx="102">
                  <c:v>27.05.2020</c:v>
                </c:pt>
                <c:pt idx="103">
                  <c:v>28.05.2020</c:v>
                </c:pt>
                <c:pt idx="104">
                  <c:v>29.05.2020</c:v>
                </c:pt>
                <c:pt idx="105">
                  <c:v>30.05.2020</c:v>
                </c:pt>
                <c:pt idx="106">
                  <c:v>31.05.2020</c:v>
                </c:pt>
                <c:pt idx="107">
                  <c:v>01.06.2020</c:v>
                </c:pt>
                <c:pt idx="108">
                  <c:v>02.06.2020</c:v>
                </c:pt>
                <c:pt idx="109">
                  <c:v>03.06.2020</c:v>
                </c:pt>
                <c:pt idx="110">
                  <c:v>04.06.2020</c:v>
                </c:pt>
                <c:pt idx="111">
                  <c:v>05.06.2020</c:v>
                </c:pt>
                <c:pt idx="112">
                  <c:v>06.06.2020</c:v>
                </c:pt>
                <c:pt idx="113">
                  <c:v>07.06.2020</c:v>
                </c:pt>
                <c:pt idx="114">
                  <c:v>08.06.2020</c:v>
                </c:pt>
                <c:pt idx="115">
                  <c:v>09.06.2020</c:v>
                </c:pt>
                <c:pt idx="116">
                  <c:v>10.06.2020</c:v>
                </c:pt>
                <c:pt idx="117">
                  <c:v>11.06.2020</c:v>
                </c:pt>
                <c:pt idx="118">
                  <c:v>12.06.2020</c:v>
                </c:pt>
                <c:pt idx="119">
                  <c:v>13.06.2020</c:v>
                </c:pt>
                <c:pt idx="120">
                  <c:v>14.06.2020</c:v>
                </c:pt>
                <c:pt idx="121">
                  <c:v>15.06.2020</c:v>
                </c:pt>
                <c:pt idx="122">
                  <c:v>16.06.2020</c:v>
                </c:pt>
                <c:pt idx="123">
                  <c:v>17.06.2020</c:v>
                </c:pt>
                <c:pt idx="124">
                  <c:v>18.06.2020</c:v>
                </c:pt>
                <c:pt idx="125">
                  <c:v>19.06.2020</c:v>
                </c:pt>
                <c:pt idx="126">
                  <c:v>20.06.2020</c:v>
                </c:pt>
                <c:pt idx="127">
                  <c:v>21.06.2020</c:v>
                </c:pt>
                <c:pt idx="128">
                  <c:v>22.06.2020</c:v>
                </c:pt>
                <c:pt idx="129">
                  <c:v>23.06.2020</c:v>
                </c:pt>
                <c:pt idx="130">
                  <c:v>24.06.2020</c:v>
                </c:pt>
                <c:pt idx="131">
                  <c:v>25.06.2020</c:v>
                </c:pt>
                <c:pt idx="132">
                  <c:v>26.06.2020</c:v>
                </c:pt>
                <c:pt idx="133">
                  <c:v>27.06.2020</c:v>
                </c:pt>
                <c:pt idx="134">
                  <c:v>28.06.2020</c:v>
                </c:pt>
                <c:pt idx="135">
                  <c:v>29.06.2020</c:v>
                </c:pt>
                <c:pt idx="136">
                  <c:v>30.06.2020</c:v>
                </c:pt>
                <c:pt idx="137">
                  <c:v>01.07.2020</c:v>
                </c:pt>
                <c:pt idx="138">
                  <c:v>02.07.2020</c:v>
                </c:pt>
                <c:pt idx="139">
                  <c:v>03.07.2020</c:v>
                </c:pt>
                <c:pt idx="140">
                  <c:v>04.07.2020</c:v>
                </c:pt>
                <c:pt idx="141">
                  <c:v>05.07.2020</c:v>
                </c:pt>
                <c:pt idx="142">
                  <c:v>06.07.2020</c:v>
                </c:pt>
                <c:pt idx="143">
                  <c:v>07.07.2020</c:v>
                </c:pt>
                <c:pt idx="144">
                  <c:v>08.07.2020</c:v>
                </c:pt>
                <c:pt idx="145">
                  <c:v>09.07.2020</c:v>
                </c:pt>
                <c:pt idx="146">
                  <c:v>10.07.2020</c:v>
                </c:pt>
                <c:pt idx="147">
                  <c:v>11.07.2020</c:v>
                </c:pt>
                <c:pt idx="148">
                  <c:v>12.07.2020</c:v>
                </c:pt>
                <c:pt idx="149">
                  <c:v>13.07.2020</c:v>
                </c:pt>
                <c:pt idx="150">
                  <c:v>14.07.2020</c:v>
                </c:pt>
                <c:pt idx="151">
                  <c:v>15.07.2020</c:v>
                </c:pt>
                <c:pt idx="152">
                  <c:v>16.07.2020</c:v>
                </c:pt>
                <c:pt idx="153">
                  <c:v>17.07.2020</c:v>
                </c:pt>
                <c:pt idx="154">
                  <c:v>18.07.2020</c:v>
                </c:pt>
                <c:pt idx="155">
                  <c:v>19.07.2020</c:v>
                </c:pt>
                <c:pt idx="156">
                  <c:v>20.07.2020</c:v>
                </c:pt>
                <c:pt idx="157">
                  <c:v>21.07.2020</c:v>
                </c:pt>
                <c:pt idx="158">
                  <c:v>22.07.2020</c:v>
                </c:pt>
                <c:pt idx="159">
                  <c:v>23.07.2020</c:v>
                </c:pt>
                <c:pt idx="160">
                  <c:v>24.07.2020</c:v>
                </c:pt>
                <c:pt idx="161">
                  <c:v>25.07.2020</c:v>
                </c:pt>
                <c:pt idx="162">
                  <c:v>26.07.2020</c:v>
                </c:pt>
                <c:pt idx="163">
                  <c:v>27.07.2020</c:v>
                </c:pt>
                <c:pt idx="164">
                  <c:v>28.07.2020</c:v>
                </c:pt>
                <c:pt idx="165">
                  <c:v>29.07.2020</c:v>
                </c:pt>
                <c:pt idx="166">
                  <c:v>30.07.2020</c:v>
                </c:pt>
                <c:pt idx="167">
                  <c:v>31.07.2020</c:v>
                </c:pt>
                <c:pt idx="168">
                  <c:v>01.08.2020</c:v>
                </c:pt>
                <c:pt idx="169">
                  <c:v>02.08.2020</c:v>
                </c:pt>
                <c:pt idx="170">
                  <c:v>03.08.2020</c:v>
                </c:pt>
                <c:pt idx="171">
                  <c:v>04.08.2020</c:v>
                </c:pt>
                <c:pt idx="172">
                  <c:v>05.08.2020</c:v>
                </c:pt>
                <c:pt idx="173">
                  <c:v>06.08.2020</c:v>
                </c:pt>
                <c:pt idx="174">
                  <c:v>07.08.2020</c:v>
                </c:pt>
                <c:pt idx="175">
                  <c:v>08.08.2020</c:v>
                </c:pt>
                <c:pt idx="176">
                  <c:v>09.08.2020</c:v>
                </c:pt>
                <c:pt idx="177">
                  <c:v>10.08.2020</c:v>
                </c:pt>
                <c:pt idx="178">
                  <c:v>11.08.2020</c:v>
                </c:pt>
                <c:pt idx="179">
                  <c:v>12.08.2020</c:v>
                </c:pt>
                <c:pt idx="180">
                  <c:v>13.08.2020</c:v>
                </c:pt>
                <c:pt idx="181">
                  <c:v>14.08.2020</c:v>
                </c:pt>
                <c:pt idx="182">
                  <c:v>15.08.2020</c:v>
                </c:pt>
                <c:pt idx="183">
                  <c:v>16.08.2020</c:v>
                </c:pt>
                <c:pt idx="184">
                  <c:v>17.08.2020</c:v>
                </c:pt>
              </c:strCache>
            </c:strRef>
          </c:cat>
          <c:val>
            <c:numRef>
              <c:f>Meldedatum_BL!$Q$5:$Q$190</c:f>
              <c:numCache>
                <c:formatCode>General</c:formatCode>
                <c:ptCount val="185"/>
                <c:pt idx="17">
                  <c:v>1</c:v>
                </c:pt>
                <c:pt idx="21">
                  <c:v>1</c:v>
                </c:pt>
                <c:pt idx="24">
                  <c:v>9</c:v>
                </c:pt>
                <c:pt idx="25">
                  <c:v>1</c:v>
                </c:pt>
                <c:pt idx="26">
                  <c:v>11</c:v>
                </c:pt>
                <c:pt idx="27">
                  <c:v>10</c:v>
                </c:pt>
                <c:pt idx="28">
                  <c:v>18</c:v>
                </c:pt>
                <c:pt idx="29">
                  <c:v>1</c:v>
                </c:pt>
                <c:pt idx="30">
                  <c:v>18</c:v>
                </c:pt>
                <c:pt idx="31">
                  <c:v>31</c:v>
                </c:pt>
                <c:pt idx="32">
                  <c:v>37</c:v>
                </c:pt>
                <c:pt idx="33">
                  <c:v>54</c:v>
                </c:pt>
                <c:pt idx="34">
                  <c:v>76</c:v>
                </c:pt>
                <c:pt idx="35">
                  <c:v>38</c:v>
                </c:pt>
                <c:pt idx="36">
                  <c:v>27</c:v>
                </c:pt>
                <c:pt idx="37">
                  <c:v>52</c:v>
                </c:pt>
                <c:pt idx="38">
                  <c:v>72</c:v>
                </c:pt>
                <c:pt idx="39">
                  <c:v>79</c:v>
                </c:pt>
                <c:pt idx="40">
                  <c:v>75</c:v>
                </c:pt>
                <c:pt idx="41">
                  <c:v>73</c:v>
                </c:pt>
                <c:pt idx="42">
                  <c:v>68</c:v>
                </c:pt>
                <c:pt idx="43">
                  <c:v>20</c:v>
                </c:pt>
                <c:pt idx="44">
                  <c:v>35</c:v>
                </c:pt>
                <c:pt idx="45">
                  <c:v>79</c:v>
                </c:pt>
                <c:pt idx="46">
                  <c:v>58</c:v>
                </c:pt>
                <c:pt idx="47">
                  <c:v>85</c:v>
                </c:pt>
                <c:pt idx="48">
                  <c:v>70</c:v>
                </c:pt>
                <c:pt idx="49">
                  <c:v>50</c:v>
                </c:pt>
                <c:pt idx="50">
                  <c:v>40</c:v>
                </c:pt>
                <c:pt idx="51">
                  <c:v>27</c:v>
                </c:pt>
                <c:pt idx="52">
                  <c:v>74</c:v>
                </c:pt>
                <c:pt idx="53">
                  <c:v>65</c:v>
                </c:pt>
                <c:pt idx="54">
                  <c:v>70</c:v>
                </c:pt>
                <c:pt idx="55">
                  <c:v>27</c:v>
                </c:pt>
                <c:pt idx="56">
                  <c:v>27</c:v>
                </c:pt>
                <c:pt idx="57">
                  <c:v>32</c:v>
                </c:pt>
                <c:pt idx="58">
                  <c:v>20</c:v>
                </c:pt>
                <c:pt idx="59">
                  <c:v>44</c:v>
                </c:pt>
                <c:pt idx="60">
                  <c:v>42</c:v>
                </c:pt>
                <c:pt idx="61">
                  <c:v>81</c:v>
                </c:pt>
                <c:pt idx="62">
                  <c:v>36</c:v>
                </c:pt>
                <c:pt idx="63">
                  <c:v>47</c:v>
                </c:pt>
                <c:pt idx="64">
                  <c:v>16</c:v>
                </c:pt>
                <c:pt idx="65">
                  <c:v>38</c:v>
                </c:pt>
                <c:pt idx="66">
                  <c:v>75</c:v>
                </c:pt>
                <c:pt idx="67">
                  <c:v>56</c:v>
                </c:pt>
                <c:pt idx="68">
                  <c:v>66</c:v>
                </c:pt>
                <c:pt idx="69">
                  <c:v>46</c:v>
                </c:pt>
                <c:pt idx="70">
                  <c:v>25</c:v>
                </c:pt>
                <c:pt idx="71">
                  <c:v>21</c:v>
                </c:pt>
                <c:pt idx="72">
                  <c:v>28</c:v>
                </c:pt>
                <c:pt idx="73">
                  <c:v>77</c:v>
                </c:pt>
                <c:pt idx="74">
                  <c:v>43</c:v>
                </c:pt>
                <c:pt idx="75">
                  <c:v>61</c:v>
                </c:pt>
                <c:pt idx="76">
                  <c:v>14</c:v>
                </c:pt>
                <c:pt idx="77">
                  <c:v>21</c:v>
                </c:pt>
                <c:pt idx="78">
                  <c:v>1</c:v>
                </c:pt>
                <c:pt idx="79">
                  <c:v>30</c:v>
                </c:pt>
                <c:pt idx="80">
                  <c:v>41</c:v>
                </c:pt>
                <c:pt idx="81">
                  <c:v>45</c:v>
                </c:pt>
                <c:pt idx="82">
                  <c:v>48</c:v>
                </c:pt>
                <c:pt idx="83">
                  <c:v>26</c:v>
                </c:pt>
                <c:pt idx="84">
                  <c:v>31</c:v>
                </c:pt>
                <c:pt idx="85">
                  <c:v>8</c:v>
                </c:pt>
                <c:pt idx="86">
                  <c:v>32</c:v>
                </c:pt>
                <c:pt idx="87">
                  <c:v>28</c:v>
                </c:pt>
                <c:pt idx="88">
                  <c:v>16</c:v>
                </c:pt>
                <c:pt idx="89">
                  <c:v>25</c:v>
                </c:pt>
                <c:pt idx="90">
                  <c:v>21</c:v>
                </c:pt>
                <c:pt idx="91">
                  <c:v>24</c:v>
                </c:pt>
                <c:pt idx="92">
                  <c:v>9</c:v>
                </c:pt>
                <c:pt idx="93">
                  <c:v>10</c:v>
                </c:pt>
                <c:pt idx="94">
                  <c:v>34</c:v>
                </c:pt>
                <c:pt idx="95">
                  <c:v>21</c:v>
                </c:pt>
                <c:pt idx="96">
                  <c:v>20</c:v>
                </c:pt>
                <c:pt idx="97">
                  <c:v>18</c:v>
                </c:pt>
                <c:pt idx="98">
                  <c:v>14</c:v>
                </c:pt>
                <c:pt idx="99">
                  <c:v>11</c:v>
                </c:pt>
                <c:pt idx="100">
                  <c:v>18</c:v>
                </c:pt>
                <c:pt idx="101">
                  <c:v>36</c:v>
                </c:pt>
                <c:pt idx="102">
                  <c:v>24</c:v>
                </c:pt>
                <c:pt idx="103">
                  <c:v>37</c:v>
                </c:pt>
                <c:pt idx="104">
                  <c:v>16</c:v>
                </c:pt>
                <c:pt idx="105">
                  <c:v>13</c:v>
                </c:pt>
                <c:pt idx="106">
                  <c:v>7</c:v>
                </c:pt>
                <c:pt idx="107">
                  <c:v>2</c:v>
                </c:pt>
                <c:pt idx="108">
                  <c:v>4</c:v>
                </c:pt>
                <c:pt idx="109">
                  <c:v>20</c:v>
                </c:pt>
                <c:pt idx="110">
                  <c:v>16</c:v>
                </c:pt>
                <c:pt idx="111">
                  <c:v>20</c:v>
                </c:pt>
                <c:pt idx="112">
                  <c:v>6</c:v>
                </c:pt>
                <c:pt idx="113">
                  <c:v>6</c:v>
                </c:pt>
                <c:pt idx="114">
                  <c:v>6</c:v>
                </c:pt>
                <c:pt idx="115">
                  <c:v>14</c:v>
                </c:pt>
                <c:pt idx="116">
                  <c:v>22</c:v>
                </c:pt>
                <c:pt idx="117">
                  <c:v>19</c:v>
                </c:pt>
                <c:pt idx="118">
                  <c:v>7</c:v>
                </c:pt>
                <c:pt idx="119">
                  <c:v>11</c:v>
                </c:pt>
                <c:pt idx="120">
                  <c:v>5</c:v>
                </c:pt>
                <c:pt idx="121">
                  <c:v>2</c:v>
                </c:pt>
                <c:pt idx="122">
                  <c:v>15</c:v>
                </c:pt>
                <c:pt idx="123">
                  <c:v>6</c:v>
                </c:pt>
                <c:pt idx="124">
                  <c:v>5</c:v>
                </c:pt>
                <c:pt idx="125">
                  <c:v>6</c:v>
                </c:pt>
                <c:pt idx="126">
                  <c:v>8</c:v>
                </c:pt>
                <c:pt idx="128">
                  <c:v>5</c:v>
                </c:pt>
                <c:pt idx="129">
                  <c:v>2</c:v>
                </c:pt>
                <c:pt idx="130">
                  <c:v>3</c:v>
                </c:pt>
                <c:pt idx="131">
                  <c:v>4</c:v>
                </c:pt>
                <c:pt idx="132">
                  <c:v>5</c:v>
                </c:pt>
                <c:pt idx="135">
                  <c:v>2</c:v>
                </c:pt>
                <c:pt idx="136">
                  <c:v>5</c:v>
                </c:pt>
                <c:pt idx="137">
                  <c:v>1</c:v>
                </c:pt>
                <c:pt idx="138">
                  <c:v>10</c:v>
                </c:pt>
                <c:pt idx="140">
                  <c:v>3</c:v>
                </c:pt>
                <c:pt idx="141">
                  <c:v>2</c:v>
                </c:pt>
                <c:pt idx="142">
                  <c:v>5</c:v>
                </c:pt>
                <c:pt idx="143">
                  <c:v>7</c:v>
                </c:pt>
                <c:pt idx="144">
                  <c:v>3</c:v>
                </c:pt>
                <c:pt idx="145">
                  <c:v>2</c:v>
                </c:pt>
                <c:pt idx="146">
                  <c:v>1</c:v>
                </c:pt>
                <c:pt idx="147">
                  <c:v>3</c:v>
                </c:pt>
                <c:pt idx="148">
                  <c:v>1</c:v>
                </c:pt>
                <c:pt idx="149">
                  <c:v>3</c:v>
                </c:pt>
                <c:pt idx="150">
                  <c:v>7</c:v>
                </c:pt>
                <c:pt idx="151">
                  <c:v>9</c:v>
                </c:pt>
                <c:pt idx="152">
                  <c:v>5</c:v>
                </c:pt>
                <c:pt idx="153">
                  <c:v>3</c:v>
                </c:pt>
                <c:pt idx="154">
                  <c:v>1</c:v>
                </c:pt>
                <c:pt idx="155">
                  <c:v>1</c:v>
                </c:pt>
                <c:pt idx="156">
                  <c:v>2</c:v>
                </c:pt>
                <c:pt idx="157">
                  <c:v>1</c:v>
                </c:pt>
                <c:pt idx="158">
                  <c:v>1</c:v>
                </c:pt>
                <c:pt idx="159">
                  <c:v>12</c:v>
                </c:pt>
                <c:pt idx="160">
                  <c:v>2</c:v>
                </c:pt>
                <c:pt idx="161">
                  <c:v>6</c:v>
                </c:pt>
                <c:pt idx="162">
                  <c:v>1</c:v>
                </c:pt>
                <c:pt idx="163">
                  <c:v>4</c:v>
                </c:pt>
                <c:pt idx="164">
                  <c:v>6</c:v>
                </c:pt>
                <c:pt idx="165">
                  <c:v>3</c:v>
                </c:pt>
                <c:pt idx="166">
                  <c:v>6</c:v>
                </c:pt>
                <c:pt idx="167">
                  <c:v>6</c:v>
                </c:pt>
                <c:pt idx="168">
                  <c:v>3</c:v>
                </c:pt>
                <c:pt idx="169">
                  <c:v>1</c:v>
                </c:pt>
                <c:pt idx="170">
                  <c:v>10</c:v>
                </c:pt>
                <c:pt idx="171">
                  <c:v>4</c:v>
                </c:pt>
                <c:pt idx="172">
                  <c:v>11</c:v>
                </c:pt>
                <c:pt idx="173">
                  <c:v>14</c:v>
                </c:pt>
                <c:pt idx="174">
                  <c:v>9</c:v>
                </c:pt>
                <c:pt idx="175">
                  <c:v>2</c:v>
                </c:pt>
                <c:pt idx="176">
                  <c:v>1</c:v>
                </c:pt>
                <c:pt idx="177">
                  <c:v>13</c:v>
                </c:pt>
                <c:pt idx="178">
                  <c:v>14</c:v>
                </c:pt>
                <c:pt idx="179">
                  <c:v>19</c:v>
                </c:pt>
                <c:pt idx="180">
                  <c:v>11</c:v>
                </c:pt>
                <c:pt idx="181">
                  <c:v>11</c:v>
                </c:pt>
                <c:pt idx="182">
                  <c:v>1</c:v>
                </c:pt>
                <c:pt idx="183">
                  <c:v>2</c:v>
                </c:pt>
                <c:pt idx="184">
                  <c:v>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2194816"/>
        <c:axId val="62196352"/>
      </c:lineChart>
      <c:catAx>
        <c:axId val="62194816"/>
        <c:scaling>
          <c:orientation val="minMax"/>
        </c:scaling>
        <c:delete val="0"/>
        <c:axPos val="b"/>
        <c:majorTickMark val="out"/>
        <c:minorTickMark val="none"/>
        <c:tickLblPos val="nextTo"/>
        <c:crossAx val="62196352"/>
        <c:crosses val="autoZero"/>
        <c:auto val="1"/>
        <c:lblAlgn val="ctr"/>
        <c:lblOffset val="100"/>
        <c:noMultiLvlLbl val="0"/>
      </c:catAx>
      <c:valAx>
        <c:axId val="621963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621948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[Covid-19_Cube_Stand_2020-08-18.xlsx]Meldedatum_BL!PivotTable1</c:name>
    <c:fmtId val="0"/>
  </c:pivotSource>
  <c:chart>
    <c:autoTitleDeleted val="0"/>
    <c:pivotFmts>
      <c:pivotFmt>
        <c:idx val="0"/>
        <c:marker>
          <c:symbol val="none"/>
        </c:marker>
      </c:pivotFmt>
      <c:pivotFmt>
        <c:idx val="1"/>
        <c:marker>
          <c:symbol val="none"/>
        </c:marker>
      </c:pivotFmt>
      <c:pivotFmt>
        <c:idx val="2"/>
        <c:marker>
          <c:symbol val="none"/>
        </c:marker>
      </c:pivotFmt>
      <c:pivotFmt>
        <c:idx val="3"/>
        <c:marker>
          <c:symbol val="none"/>
        </c:marker>
      </c:pivotFmt>
      <c:pivotFmt>
        <c:idx val="4"/>
        <c:marker>
          <c:symbol val="none"/>
        </c:marker>
      </c:pivotFmt>
      <c:pivotFmt>
        <c:idx val="5"/>
        <c:marker>
          <c:symbol val="none"/>
        </c:marker>
      </c:pivotFmt>
      <c:pivotFmt>
        <c:idx val="6"/>
        <c:marker>
          <c:symbol val="none"/>
        </c:marker>
      </c:pivotFmt>
      <c:pivotFmt>
        <c:idx val="7"/>
        <c:marker>
          <c:symbol val="none"/>
        </c:marker>
      </c:pivotFmt>
      <c:pivotFmt>
        <c:idx val="8"/>
        <c:marker>
          <c:symbol val="none"/>
        </c:marker>
      </c:pivotFmt>
      <c:pivotFmt>
        <c:idx val="9"/>
        <c:marker>
          <c:symbol val="none"/>
        </c:marker>
      </c:pivotFmt>
      <c:pivotFmt>
        <c:idx val="10"/>
        <c:marker>
          <c:symbol val="none"/>
        </c:marker>
      </c:pivotFmt>
      <c:pivotFmt>
        <c:idx val="11"/>
        <c:marker>
          <c:symbol val="none"/>
        </c:marker>
      </c:pivotFmt>
      <c:pivotFmt>
        <c:idx val="12"/>
        <c:marker>
          <c:symbol val="none"/>
        </c:marker>
      </c:pivotFmt>
      <c:pivotFmt>
        <c:idx val="13"/>
        <c:marker>
          <c:symbol val="none"/>
        </c:marker>
      </c:pivotFmt>
      <c:pivotFmt>
        <c:idx val="14"/>
        <c:marker>
          <c:symbol val="none"/>
        </c:marker>
      </c:pivotFmt>
      <c:pivotFmt>
        <c:idx val="15"/>
        <c:marker>
          <c:symbol val="none"/>
        </c:marker>
      </c:pivotFmt>
      <c:pivotFmt>
        <c:idx val="16"/>
        <c:marker>
          <c:symbol val="none"/>
        </c:marker>
      </c:pivotFmt>
      <c:pivotFmt>
        <c:idx val="17"/>
        <c:marker>
          <c:symbol val="none"/>
        </c:marker>
      </c:pivotFmt>
      <c:pivotFmt>
        <c:idx val="18"/>
        <c:marker>
          <c:symbol val="none"/>
        </c:marker>
      </c:pivotFmt>
      <c:pivotFmt>
        <c:idx val="19"/>
        <c:marker>
          <c:symbol val="none"/>
        </c:marker>
      </c:pivotFmt>
      <c:pivotFmt>
        <c:idx val="20"/>
        <c:marker>
          <c:symbol val="none"/>
        </c:marker>
      </c:pivotFmt>
      <c:pivotFmt>
        <c:idx val="21"/>
        <c:marker>
          <c:symbol val="none"/>
        </c:marker>
      </c:pivotFmt>
      <c:pivotFmt>
        <c:idx val="22"/>
        <c:marker>
          <c:symbol val="none"/>
        </c:marker>
      </c:pivotFmt>
      <c:pivotFmt>
        <c:idx val="23"/>
        <c:marker>
          <c:symbol val="none"/>
        </c:marker>
      </c:pivotFmt>
      <c:pivotFmt>
        <c:idx val="24"/>
        <c:marker>
          <c:symbol val="none"/>
        </c:marker>
      </c:pivotFmt>
      <c:pivotFmt>
        <c:idx val="25"/>
        <c:marker>
          <c:symbol val="none"/>
        </c:marker>
      </c:pivotFmt>
      <c:pivotFmt>
        <c:idx val="26"/>
        <c:marker>
          <c:symbol val="none"/>
        </c:marker>
      </c:pivotFmt>
      <c:pivotFmt>
        <c:idx val="27"/>
        <c:marker>
          <c:symbol val="none"/>
        </c:marker>
      </c:pivotFmt>
      <c:pivotFmt>
        <c:idx val="28"/>
        <c:marker>
          <c:symbol val="none"/>
        </c:marker>
      </c:pivotFmt>
      <c:pivotFmt>
        <c:idx val="29"/>
        <c:marker>
          <c:symbol val="none"/>
        </c:marker>
      </c:pivotFmt>
      <c:pivotFmt>
        <c:idx val="30"/>
        <c:marker>
          <c:symbol val="none"/>
        </c:marker>
      </c:pivotFmt>
      <c:pivotFmt>
        <c:idx val="31"/>
        <c:marker>
          <c:symbol val="none"/>
        </c:marker>
      </c:pivotFmt>
      <c:pivotFmt>
        <c:idx val="32"/>
        <c:marker>
          <c:symbol val="none"/>
        </c:marker>
      </c:pivotFmt>
      <c:pivotFmt>
        <c:idx val="33"/>
        <c:marker>
          <c:symbol val="none"/>
        </c:marker>
      </c:pivotFmt>
      <c:pivotFmt>
        <c:idx val="34"/>
        <c:marker>
          <c:symbol val="none"/>
        </c:marker>
      </c:pivotFmt>
      <c:pivotFmt>
        <c:idx val="35"/>
        <c:marker>
          <c:symbol val="none"/>
        </c:marker>
      </c:pivotFmt>
      <c:pivotFmt>
        <c:idx val="36"/>
        <c:marker>
          <c:symbol val="none"/>
        </c:marker>
      </c:pivotFmt>
      <c:pivotFmt>
        <c:idx val="37"/>
        <c:marker>
          <c:symbol val="none"/>
        </c:marker>
      </c:pivotFmt>
      <c:pivotFmt>
        <c:idx val="38"/>
        <c:marker>
          <c:symbol val="none"/>
        </c:marker>
      </c:pivotFmt>
      <c:pivotFmt>
        <c:idx val="39"/>
        <c:marker>
          <c:symbol val="none"/>
        </c:marker>
      </c:pivotFmt>
      <c:pivotFmt>
        <c:idx val="40"/>
        <c:marker>
          <c:symbol val="none"/>
        </c:marker>
      </c:pivotFmt>
      <c:pivotFmt>
        <c:idx val="41"/>
        <c:marker>
          <c:symbol val="none"/>
        </c:marker>
      </c:pivotFmt>
      <c:pivotFmt>
        <c:idx val="42"/>
        <c:marker>
          <c:symbol val="none"/>
        </c:marker>
      </c:pivotFmt>
      <c:pivotFmt>
        <c:idx val="43"/>
        <c:marker>
          <c:symbol val="none"/>
        </c:marker>
      </c:pivotFmt>
      <c:pivotFmt>
        <c:idx val="44"/>
        <c:marker>
          <c:symbol val="none"/>
        </c:marker>
      </c:pivotFmt>
      <c:pivotFmt>
        <c:idx val="45"/>
        <c:marker>
          <c:symbol val="none"/>
        </c:marker>
      </c:pivotFmt>
      <c:pivotFmt>
        <c:idx val="46"/>
        <c:marker>
          <c:symbol val="none"/>
        </c:marker>
      </c:pivotFmt>
      <c:pivotFmt>
        <c:idx val="47"/>
        <c:marker>
          <c:symbol val="none"/>
        </c:marker>
      </c:pivotFmt>
    </c:pivotFmts>
    <c:plotArea>
      <c:layout/>
      <c:lineChart>
        <c:grouping val="standard"/>
        <c:varyColors val="0"/>
        <c:ser>
          <c:idx val="0"/>
          <c:order val="0"/>
          <c:tx>
            <c:strRef>
              <c:f>Meldedatum_BL!$B$3:$B$4</c:f>
              <c:strCache>
                <c:ptCount val="1"/>
                <c:pt idx="0">
                  <c:v>Baden-Württemberg</c:v>
                </c:pt>
              </c:strCache>
            </c:strRef>
          </c:tx>
          <c:marker>
            <c:symbol val="none"/>
          </c:marker>
          <c:cat>
            <c:strRef>
              <c:f>Meldedatum_BL!$A$5:$A$190</c:f>
              <c:strCache>
                <c:ptCount val="185"/>
                <c:pt idx="0">
                  <c:v>28.01.2020</c:v>
                </c:pt>
                <c:pt idx="1">
                  <c:v>29.01.2020</c:v>
                </c:pt>
                <c:pt idx="2">
                  <c:v>31.01.2020</c:v>
                </c:pt>
                <c:pt idx="3">
                  <c:v>03.02.2020</c:v>
                </c:pt>
                <c:pt idx="4">
                  <c:v>04.02.2020</c:v>
                </c:pt>
                <c:pt idx="5">
                  <c:v>06.02.2020</c:v>
                </c:pt>
                <c:pt idx="6">
                  <c:v>07.02.2020</c:v>
                </c:pt>
                <c:pt idx="7">
                  <c:v>11.02.2020</c:v>
                </c:pt>
                <c:pt idx="8">
                  <c:v>12.02.2020</c:v>
                </c:pt>
                <c:pt idx="9">
                  <c:v>24.02.2020</c:v>
                </c:pt>
                <c:pt idx="10">
                  <c:v>25.02.2020</c:v>
                </c:pt>
                <c:pt idx="11">
                  <c:v>26.02.2020</c:v>
                </c:pt>
                <c:pt idx="12">
                  <c:v>27.02.2020</c:v>
                </c:pt>
                <c:pt idx="13">
                  <c:v>28.02.2020</c:v>
                </c:pt>
                <c:pt idx="14">
                  <c:v>29.02.2020</c:v>
                </c:pt>
                <c:pt idx="15">
                  <c:v>01.03.2020</c:v>
                </c:pt>
                <c:pt idx="16">
                  <c:v>02.03.2020</c:v>
                </c:pt>
                <c:pt idx="17">
                  <c:v>03.03.2020</c:v>
                </c:pt>
                <c:pt idx="18">
                  <c:v>04.03.2020</c:v>
                </c:pt>
                <c:pt idx="19">
                  <c:v>05.03.2020</c:v>
                </c:pt>
                <c:pt idx="20">
                  <c:v>06.03.2020</c:v>
                </c:pt>
                <c:pt idx="21">
                  <c:v>07.03.2020</c:v>
                </c:pt>
                <c:pt idx="22">
                  <c:v>08.03.2020</c:v>
                </c:pt>
                <c:pt idx="23">
                  <c:v>09.03.2020</c:v>
                </c:pt>
                <c:pt idx="24">
                  <c:v>10.03.2020</c:v>
                </c:pt>
                <c:pt idx="25">
                  <c:v>11.03.2020</c:v>
                </c:pt>
                <c:pt idx="26">
                  <c:v>12.03.2020</c:v>
                </c:pt>
                <c:pt idx="27">
                  <c:v>13.03.2020</c:v>
                </c:pt>
                <c:pt idx="28">
                  <c:v>14.03.2020</c:v>
                </c:pt>
                <c:pt idx="29">
                  <c:v>15.03.2020</c:v>
                </c:pt>
                <c:pt idx="30">
                  <c:v>16.03.2020</c:v>
                </c:pt>
                <c:pt idx="31">
                  <c:v>17.03.2020</c:v>
                </c:pt>
                <c:pt idx="32">
                  <c:v>18.03.2020</c:v>
                </c:pt>
                <c:pt idx="33">
                  <c:v>19.03.2020</c:v>
                </c:pt>
                <c:pt idx="34">
                  <c:v>20.03.2020</c:v>
                </c:pt>
                <c:pt idx="35">
                  <c:v>21.03.2020</c:v>
                </c:pt>
                <c:pt idx="36">
                  <c:v>22.03.2020</c:v>
                </c:pt>
                <c:pt idx="37">
                  <c:v>23.03.2020</c:v>
                </c:pt>
                <c:pt idx="38">
                  <c:v>24.03.2020</c:v>
                </c:pt>
                <c:pt idx="39">
                  <c:v>25.03.2020</c:v>
                </c:pt>
                <c:pt idx="40">
                  <c:v>26.03.2020</c:v>
                </c:pt>
                <c:pt idx="41">
                  <c:v>27.03.2020</c:v>
                </c:pt>
                <c:pt idx="42">
                  <c:v>28.03.2020</c:v>
                </c:pt>
                <c:pt idx="43">
                  <c:v>29.03.2020</c:v>
                </c:pt>
                <c:pt idx="44">
                  <c:v>30.03.2020</c:v>
                </c:pt>
                <c:pt idx="45">
                  <c:v>31.03.2020</c:v>
                </c:pt>
                <c:pt idx="46">
                  <c:v>01.04.2020</c:v>
                </c:pt>
                <c:pt idx="47">
                  <c:v>02.04.2020</c:v>
                </c:pt>
                <c:pt idx="48">
                  <c:v>03.04.2020</c:v>
                </c:pt>
                <c:pt idx="49">
                  <c:v>04.04.2020</c:v>
                </c:pt>
                <c:pt idx="50">
                  <c:v>05.04.2020</c:v>
                </c:pt>
                <c:pt idx="51">
                  <c:v>06.04.2020</c:v>
                </c:pt>
                <c:pt idx="52">
                  <c:v>07.04.2020</c:v>
                </c:pt>
                <c:pt idx="53">
                  <c:v>08.04.2020</c:v>
                </c:pt>
                <c:pt idx="54">
                  <c:v>09.04.2020</c:v>
                </c:pt>
                <c:pt idx="55">
                  <c:v>10.04.2020</c:v>
                </c:pt>
                <c:pt idx="56">
                  <c:v>11.04.2020</c:v>
                </c:pt>
                <c:pt idx="57">
                  <c:v>12.04.2020</c:v>
                </c:pt>
                <c:pt idx="58">
                  <c:v>13.04.2020</c:v>
                </c:pt>
                <c:pt idx="59">
                  <c:v>14.04.2020</c:v>
                </c:pt>
                <c:pt idx="60">
                  <c:v>15.04.2020</c:v>
                </c:pt>
                <c:pt idx="61">
                  <c:v>16.04.2020</c:v>
                </c:pt>
                <c:pt idx="62">
                  <c:v>17.04.2020</c:v>
                </c:pt>
                <c:pt idx="63">
                  <c:v>18.04.2020</c:v>
                </c:pt>
                <c:pt idx="64">
                  <c:v>19.04.2020</c:v>
                </c:pt>
                <c:pt idx="65">
                  <c:v>20.04.2020</c:v>
                </c:pt>
                <c:pt idx="66">
                  <c:v>21.04.2020</c:v>
                </c:pt>
                <c:pt idx="67">
                  <c:v>22.04.2020</c:v>
                </c:pt>
                <c:pt idx="68">
                  <c:v>23.04.2020</c:v>
                </c:pt>
                <c:pt idx="69">
                  <c:v>24.04.2020</c:v>
                </c:pt>
                <c:pt idx="70">
                  <c:v>25.04.2020</c:v>
                </c:pt>
                <c:pt idx="71">
                  <c:v>26.04.2020</c:v>
                </c:pt>
                <c:pt idx="72">
                  <c:v>27.04.2020</c:v>
                </c:pt>
                <c:pt idx="73">
                  <c:v>28.04.2020</c:v>
                </c:pt>
                <c:pt idx="74">
                  <c:v>29.04.2020</c:v>
                </c:pt>
                <c:pt idx="75">
                  <c:v>30.04.2020</c:v>
                </c:pt>
                <c:pt idx="76">
                  <c:v>01.05.2020</c:v>
                </c:pt>
                <c:pt idx="77">
                  <c:v>02.05.2020</c:v>
                </c:pt>
                <c:pt idx="78">
                  <c:v>03.05.2020</c:v>
                </c:pt>
                <c:pt idx="79">
                  <c:v>04.05.2020</c:v>
                </c:pt>
                <c:pt idx="80">
                  <c:v>05.05.2020</c:v>
                </c:pt>
                <c:pt idx="81">
                  <c:v>06.05.2020</c:v>
                </c:pt>
                <c:pt idx="82">
                  <c:v>07.05.2020</c:v>
                </c:pt>
                <c:pt idx="83">
                  <c:v>08.05.2020</c:v>
                </c:pt>
                <c:pt idx="84">
                  <c:v>09.05.2020</c:v>
                </c:pt>
                <c:pt idx="85">
                  <c:v>10.05.2020</c:v>
                </c:pt>
                <c:pt idx="86">
                  <c:v>11.05.2020</c:v>
                </c:pt>
                <c:pt idx="87">
                  <c:v>12.05.2020</c:v>
                </c:pt>
                <c:pt idx="88">
                  <c:v>13.05.2020</c:v>
                </c:pt>
                <c:pt idx="89">
                  <c:v>14.05.2020</c:v>
                </c:pt>
                <c:pt idx="90">
                  <c:v>15.05.2020</c:v>
                </c:pt>
                <c:pt idx="91">
                  <c:v>16.05.2020</c:v>
                </c:pt>
                <c:pt idx="92">
                  <c:v>17.05.2020</c:v>
                </c:pt>
                <c:pt idx="93">
                  <c:v>18.05.2020</c:v>
                </c:pt>
                <c:pt idx="94">
                  <c:v>19.05.2020</c:v>
                </c:pt>
                <c:pt idx="95">
                  <c:v>20.05.2020</c:v>
                </c:pt>
                <c:pt idx="96">
                  <c:v>21.05.2020</c:v>
                </c:pt>
                <c:pt idx="97">
                  <c:v>22.05.2020</c:v>
                </c:pt>
                <c:pt idx="98">
                  <c:v>23.05.2020</c:v>
                </c:pt>
                <c:pt idx="99">
                  <c:v>24.05.2020</c:v>
                </c:pt>
                <c:pt idx="100">
                  <c:v>25.05.2020</c:v>
                </c:pt>
                <c:pt idx="101">
                  <c:v>26.05.2020</c:v>
                </c:pt>
                <c:pt idx="102">
                  <c:v>27.05.2020</c:v>
                </c:pt>
                <c:pt idx="103">
                  <c:v>28.05.2020</c:v>
                </c:pt>
                <c:pt idx="104">
                  <c:v>29.05.2020</c:v>
                </c:pt>
                <c:pt idx="105">
                  <c:v>30.05.2020</c:v>
                </c:pt>
                <c:pt idx="106">
                  <c:v>31.05.2020</c:v>
                </c:pt>
                <c:pt idx="107">
                  <c:v>01.06.2020</c:v>
                </c:pt>
                <c:pt idx="108">
                  <c:v>02.06.2020</c:v>
                </c:pt>
                <c:pt idx="109">
                  <c:v>03.06.2020</c:v>
                </c:pt>
                <c:pt idx="110">
                  <c:v>04.06.2020</c:v>
                </c:pt>
                <c:pt idx="111">
                  <c:v>05.06.2020</c:v>
                </c:pt>
                <c:pt idx="112">
                  <c:v>06.06.2020</c:v>
                </c:pt>
                <c:pt idx="113">
                  <c:v>07.06.2020</c:v>
                </c:pt>
                <c:pt idx="114">
                  <c:v>08.06.2020</c:v>
                </c:pt>
                <c:pt idx="115">
                  <c:v>09.06.2020</c:v>
                </c:pt>
                <c:pt idx="116">
                  <c:v>10.06.2020</c:v>
                </c:pt>
                <c:pt idx="117">
                  <c:v>11.06.2020</c:v>
                </c:pt>
                <c:pt idx="118">
                  <c:v>12.06.2020</c:v>
                </c:pt>
                <c:pt idx="119">
                  <c:v>13.06.2020</c:v>
                </c:pt>
                <c:pt idx="120">
                  <c:v>14.06.2020</c:v>
                </c:pt>
                <c:pt idx="121">
                  <c:v>15.06.2020</c:v>
                </c:pt>
                <c:pt idx="122">
                  <c:v>16.06.2020</c:v>
                </c:pt>
                <c:pt idx="123">
                  <c:v>17.06.2020</c:v>
                </c:pt>
                <c:pt idx="124">
                  <c:v>18.06.2020</c:v>
                </c:pt>
                <c:pt idx="125">
                  <c:v>19.06.2020</c:v>
                </c:pt>
                <c:pt idx="126">
                  <c:v>20.06.2020</c:v>
                </c:pt>
                <c:pt idx="127">
                  <c:v>21.06.2020</c:v>
                </c:pt>
                <c:pt idx="128">
                  <c:v>22.06.2020</c:v>
                </c:pt>
                <c:pt idx="129">
                  <c:v>23.06.2020</c:v>
                </c:pt>
                <c:pt idx="130">
                  <c:v>24.06.2020</c:v>
                </c:pt>
                <c:pt idx="131">
                  <c:v>25.06.2020</c:v>
                </c:pt>
                <c:pt idx="132">
                  <c:v>26.06.2020</c:v>
                </c:pt>
                <c:pt idx="133">
                  <c:v>27.06.2020</c:v>
                </c:pt>
                <c:pt idx="134">
                  <c:v>28.06.2020</c:v>
                </c:pt>
                <c:pt idx="135">
                  <c:v>29.06.2020</c:v>
                </c:pt>
                <c:pt idx="136">
                  <c:v>30.06.2020</c:v>
                </c:pt>
                <c:pt idx="137">
                  <c:v>01.07.2020</c:v>
                </c:pt>
                <c:pt idx="138">
                  <c:v>02.07.2020</c:v>
                </c:pt>
                <c:pt idx="139">
                  <c:v>03.07.2020</c:v>
                </c:pt>
                <c:pt idx="140">
                  <c:v>04.07.2020</c:v>
                </c:pt>
                <c:pt idx="141">
                  <c:v>05.07.2020</c:v>
                </c:pt>
                <c:pt idx="142">
                  <c:v>06.07.2020</c:v>
                </c:pt>
                <c:pt idx="143">
                  <c:v>07.07.2020</c:v>
                </c:pt>
                <c:pt idx="144">
                  <c:v>08.07.2020</c:v>
                </c:pt>
                <c:pt idx="145">
                  <c:v>09.07.2020</c:v>
                </c:pt>
                <c:pt idx="146">
                  <c:v>10.07.2020</c:v>
                </c:pt>
                <c:pt idx="147">
                  <c:v>11.07.2020</c:v>
                </c:pt>
                <c:pt idx="148">
                  <c:v>12.07.2020</c:v>
                </c:pt>
                <c:pt idx="149">
                  <c:v>13.07.2020</c:v>
                </c:pt>
                <c:pt idx="150">
                  <c:v>14.07.2020</c:v>
                </c:pt>
                <c:pt idx="151">
                  <c:v>15.07.2020</c:v>
                </c:pt>
                <c:pt idx="152">
                  <c:v>16.07.2020</c:v>
                </c:pt>
                <c:pt idx="153">
                  <c:v>17.07.2020</c:v>
                </c:pt>
                <c:pt idx="154">
                  <c:v>18.07.2020</c:v>
                </c:pt>
                <c:pt idx="155">
                  <c:v>19.07.2020</c:v>
                </c:pt>
                <c:pt idx="156">
                  <c:v>20.07.2020</c:v>
                </c:pt>
                <c:pt idx="157">
                  <c:v>21.07.2020</c:v>
                </c:pt>
                <c:pt idx="158">
                  <c:v>22.07.2020</c:v>
                </c:pt>
                <c:pt idx="159">
                  <c:v>23.07.2020</c:v>
                </c:pt>
                <c:pt idx="160">
                  <c:v>24.07.2020</c:v>
                </c:pt>
                <c:pt idx="161">
                  <c:v>25.07.2020</c:v>
                </c:pt>
                <c:pt idx="162">
                  <c:v>26.07.2020</c:v>
                </c:pt>
                <c:pt idx="163">
                  <c:v>27.07.2020</c:v>
                </c:pt>
                <c:pt idx="164">
                  <c:v>28.07.2020</c:v>
                </c:pt>
                <c:pt idx="165">
                  <c:v>29.07.2020</c:v>
                </c:pt>
                <c:pt idx="166">
                  <c:v>30.07.2020</c:v>
                </c:pt>
                <c:pt idx="167">
                  <c:v>31.07.2020</c:v>
                </c:pt>
                <c:pt idx="168">
                  <c:v>01.08.2020</c:v>
                </c:pt>
                <c:pt idx="169">
                  <c:v>02.08.2020</c:v>
                </c:pt>
                <c:pt idx="170">
                  <c:v>03.08.2020</c:v>
                </c:pt>
                <c:pt idx="171">
                  <c:v>04.08.2020</c:v>
                </c:pt>
                <c:pt idx="172">
                  <c:v>05.08.2020</c:v>
                </c:pt>
                <c:pt idx="173">
                  <c:v>06.08.2020</c:v>
                </c:pt>
                <c:pt idx="174">
                  <c:v>07.08.2020</c:v>
                </c:pt>
                <c:pt idx="175">
                  <c:v>08.08.2020</c:v>
                </c:pt>
                <c:pt idx="176">
                  <c:v>09.08.2020</c:v>
                </c:pt>
                <c:pt idx="177">
                  <c:v>10.08.2020</c:v>
                </c:pt>
                <c:pt idx="178">
                  <c:v>11.08.2020</c:v>
                </c:pt>
                <c:pt idx="179">
                  <c:v>12.08.2020</c:v>
                </c:pt>
                <c:pt idx="180">
                  <c:v>13.08.2020</c:v>
                </c:pt>
                <c:pt idx="181">
                  <c:v>14.08.2020</c:v>
                </c:pt>
                <c:pt idx="182">
                  <c:v>15.08.2020</c:v>
                </c:pt>
                <c:pt idx="183">
                  <c:v>16.08.2020</c:v>
                </c:pt>
                <c:pt idx="184">
                  <c:v>17.08.2020</c:v>
                </c:pt>
              </c:strCache>
            </c:strRef>
          </c:cat>
          <c:val>
            <c:numRef>
              <c:f>Meldedatum_BL!$B$5:$B$190</c:f>
              <c:numCache>
                <c:formatCode>General</c:formatCode>
                <c:ptCount val="185"/>
                <c:pt idx="9">
                  <c:v>1</c:v>
                </c:pt>
                <c:pt idx="10">
                  <c:v>2</c:v>
                </c:pt>
                <c:pt idx="11">
                  <c:v>4</c:v>
                </c:pt>
                <c:pt idx="12">
                  <c:v>3</c:v>
                </c:pt>
                <c:pt idx="13">
                  <c:v>7</c:v>
                </c:pt>
                <c:pt idx="14">
                  <c:v>2</c:v>
                </c:pt>
                <c:pt idx="15">
                  <c:v>1</c:v>
                </c:pt>
                <c:pt idx="16">
                  <c:v>10</c:v>
                </c:pt>
                <c:pt idx="17">
                  <c:v>24</c:v>
                </c:pt>
                <c:pt idx="18">
                  <c:v>38</c:v>
                </c:pt>
                <c:pt idx="19">
                  <c:v>36</c:v>
                </c:pt>
                <c:pt idx="20">
                  <c:v>51</c:v>
                </c:pt>
                <c:pt idx="21">
                  <c:v>32</c:v>
                </c:pt>
                <c:pt idx="22">
                  <c:v>19</c:v>
                </c:pt>
                <c:pt idx="23">
                  <c:v>52</c:v>
                </c:pt>
                <c:pt idx="24">
                  <c:v>117</c:v>
                </c:pt>
                <c:pt idx="25">
                  <c:v>146</c:v>
                </c:pt>
                <c:pt idx="26">
                  <c:v>189</c:v>
                </c:pt>
                <c:pt idx="27">
                  <c:v>315</c:v>
                </c:pt>
                <c:pt idx="28">
                  <c:v>326</c:v>
                </c:pt>
                <c:pt idx="29">
                  <c:v>183</c:v>
                </c:pt>
                <c:pt idx="30">
                  <c:v>431</c:v>
                </c:pt>
                <c:pt idx="31">
                  <c:v>601</c:v>
                </c:pt>
                <c:pt idx="32">
                  <c:v>802</c:v>
                </c:pt>
                <c:pt idx="33">
                  <c:v>655</c:v>
                </c:pt>
                <c:pt idx="34">
                  <c:v>848</c:v>
                </c:pt>
                <c:pt idx="35">
                  <c:v>566</c:v>
                </c:pt>
                <c:pt idx="36">
                  <c:v>548</c:v>
                </c:pt>
                <c:pt idx="37">
                  <c:v>650</c:v>
                </c:pt>
                <c:pt idx="38">
                  <c:v>1189</c:v>
                </c:pt>
                <c:pt idx="39">
                  <c:v>1188</c:v>
                </c:pt>
                <c:pt idx="40">
                  <c:v>1220</c:v>
                </c:pt>
                <c:pt idx="41">
                  <c:v>1251</c:v>
                </c:pt>
                <c:pt idx="42">
                  <c:v>1010</c:v>
                </c:pt>
                <c:pt idx="43">
                  <c:v>660</c:v>
                </c:pt>
                <c:pt idx="44">
                  <c:v>931</c:v>
                </c:pt>
                <c:pt idx="45">
                  <c:v>1227</c:v>
                </c:pt>
                <c:pt idx="46">
                  <c:v>1248</c:v>
                </c:pt>
                <c:pt idx="47">
                  <c:v>1424</c:v>
                </c:pt>
                <c:pt idx="48">
                  <c:v>1272</c:v>
                </c:pt>
                <c:pt idx="49">
                  <c:v>854</c:v>
                </c:pt>
                <c:pt idx="50">
                  <c:v>496</c:v>
                </c:pt>
                <c:pt idx="51">
                  <c:v>567</c:v>
                </c:pt>
                <c:pt idx="52">
                  <c:v>904</c:v>
                </c:pt>
                <c:pt idx="53">
                  <c:v>933</c:v>
                </c:pt>
                <c:pt idx="54">
                  <c:v>1000</c:v>
                </c:pt>
                <c:pt idx="55">
                  <c:v>665</c:v>
                </c:pt>
                <c:pt idx="56">
                  <c:v>750</c:v>
                </c:pt>
                <c:pt idx="57">
                  <c:v>428</c:v>
                </c:pt>
                <c:pt idx="58">
                  <c:v>291</c:v>
                </c:pt>
                <c:pt idx="59">
                  <c:v>369</c:v>
                </c:pt>
                <c:pt idx="60">
                  <c:v>623</c:v>
                </c:pt>
                <c:pt idx="61">
                  <c:v>660</c:v>
                </c:pt>
                <c:pt idx="62">
                  <c:v>554</c:v>
                </c:pt>
                <c:pt idx="63">
                  <c:v>391</c:v>
                </c:pt>
                <c:pt idx="64">
                  <c:v>297</c:v>
                </c:pt>
                <c:pt idx="65">
                  <c:v>274</c:v>
                </c:pt>
                <c:pt idx="66">
                  <c:v>397</c:v>
                </c:pt>
                <c:pt idx="67">
                  <c:v>504</c:v>
                </c:pt>
                <c:pt idx="68">
                  <c:v>423</c:v>
                </c:pt>
                <c:pt idx="69">
                  <c:v>367</c:v>
                </c:pt>
                <c:pt idx="70">
                  <c:v>316</c:v>
                </c:pt>
                <c:pt idx="71">
                  <c:v>132</c:v>
                </c:pt>
                <c:pt idx="72">
                  <c:v>169</c:v>
                </c:pt>
                <c:pt idx="73">
                  <c:v>184</c:v>
                </c:pt>
                <c:pt idx="74">
                  <c:v>279</c:v>
                </c:pt>
                <c:pt idx="75">
                  <c:v>256</c:v>
                </c:pt>
                <c:pt idx="76">
                  <c:v>152</c:v>
                </c:pt>
                <c:pt idx="77">
                  <c:v>111</c:v>
                </c:pt>
                <c:pt idx="78">
                  <c:v>49</c:v>
                </c:pt>
                <c:pt idx="79">
                  <c:v>77</c:v>
                </c:pt>
                <c:pt idx="80">
                  <c:v>126</c:v>
                </c:pt>
                <c:pt idx="81">
                  <c:v>125</c:v>
                </c:pt>
                <c:pt idx="82">
                  <c:v>177</c:v>
                </c:pt>
                <c:pt idx="83">
                  <c:v>206</c:v>
                </c:pt>
                <c:pt idx="84">
                  <c:v>128</c:v>
                </c:pt>
                <c:pt idx="85">
                  <c:v>53</c:v>
                </c:pt>
                <c:pt idx="86">
                  <c:v>96</c:v>
                </c:pt>
                <c:pt idx="87">
                  <c:v>99</c:v>
                </c:pt>
                <c:pt idx="88">
                  <c:v>123</c:v>
                </c:pt>
                <c:pt idx="89">
                  <c:v>102</c:v>
                </c:pt>
                <c:pt idx="90">
                  <c:v>104</c:v>
                </c:pt>
                <c:pt idx="91">
                  <c:v>54</c:v>
                </c:pt>
                <c:pt idx="92">
                  <c:v>31</c:v>
                </c:pt>
                <c:pt idx="93">
                  <c:v>41</c:v>
                </c:pt>
                <c:pt idx="94">
                  <c:v>102</c:v>
                </c:pt>
                <c:pt idx="95">
                  <c:v>87</c:v>
                </c:pt>
                <c:pt idx="96">
                  <c:v>42</c:v>
                </c:pt>
                <c:pt idx="97">
                  <c:v>63</c:v>
                </c:pt>
                <c:pt idx="98">
                  <c:v>49</c:v>
                </c:pt>
                <c:pt idx="99">
                  <c:v>17</c:v>
                </c:pt>
                <c:pt idx="100">
                  <c:v>33</c:v>
                </c:pt>
                <c:pt idx="101">
                  <c:v>57</c:v>
                </c:pt>
                <c:pt idx="102">
                  <c:v>80</c:v>
                </c:pt>
                <c:pt idx="103">
                  <c:v>61</c:v>
                </c:pt>
                <c:pt idx="104">
                  <c:v>38</c:v>
                </c:pt>
                <c:pt idx="105">
                  <c:v>24</c:v>
                </c:pt>
                <c:pt idx="106">
                  <c:v>11</c:v>
                </c:pt>
                <c:pt idx="107">
                  <c:v>7</c:v>
                </c:pt>
                <c:pt idx="108">
                  <c:v>15</c:v>
                </c:pt>
                <c:pt idx="109">
                  <c:v>31</c:v>
                </c:pt>
                <c:pt idx="110">
                  <c:v>47</c:v>
                </c:pt>
                <c:pt idx="111">
                  <c:v>35</c:v>
                </c:pt>
                <c:pt idx="112">
                  <c:v>31</c:v>
                </c:pt>
                <c:pt idx="113">
                  <c:v>12</c:v>
                </c:pt>
                <c:pt idx="114">
                  <c:v>10</c:v>
                </c:pt>
                <c:pt idx="115">
                  <c:v>30</c:v>
                </c:pt>
                <c:pt idx="116">
                  <c:v>51</c:v>
                </c:pt>
                <c:pt idx="117">
                  <c:v>13</c:v>
                </c:pt>
                <c:pt idx="118">
                  <c:v>31</c:v>
                </c:pt>
                <c:pt idx="119">
                  <c:v>10</c:v>
                </c:pt>
                <c:pt idx="120">
                  <c:v>20</c:v>
                </c:pt>
                <c:pt idx="121">
                  <c:v>17</c:v>
                </c:pt>
                <c:pt idx="122">
                  <c:v>38</c:v>
                </c:pt>
                <c:pt idx="123">
                  <c:v>24</c:v>
                </c:pt>
                <c:pt idx="124">
                  <c:v>25</c:v>
                </c:pt>
                <c:pt idx="125">
                  <c:v>35</c:v>
                </c:pt>
                <c:pt idx="126">
                  <c:v>36</c:v>
                </c:pt>
                <c:pt idx="127">
                  <c:v>11</c:v>
                </c:pt>
                <c:pt idx="128">
                  <c:v>24</c:v>
                </c:pt>
                <c:pt idx="129">
                  <c:v>35</c:v>
                </c:pt>
                <c:pt idx="130">
                  <c:v>42</c:v>
                </c:pt>
                <c:pt idx="131">
                  <c:v>43</c:v>
                </c:pt>
                <c:pt idx="132">
                  <c:v>71</c:v>
                </c:pt>
                <c:pt idx="133">
                  <c:v>35</c:v>
                </c:pt>
                <c:pt idx="134">
                  <c:v>11</c:v>
                </c:pt>
                <c:pt idx="135">
                  <c:v>14</c:v>
                </c:pt>
                <c:pt idx="136">
                  <c:v>48</c:v>
                </c:pt>
                <c:pt idx="137">
                  <c:v>47</c:v>
                </c:pt>
                <c:pt idx="138">
                  <c:v>32</c:v>
                </c:pt>
                <c:pt idx="139">
                  <c:v>40</c:v>
                </c:pt>
                <c:pt idx="140">
                  <c:v>22</c:v>
                </c:pt>
                <c:pt idx="141">
                  <c:v>4</c:v>
                </c:pt>
                <c:pt idx="142">
                  <c:v>37</c:v>
                </c:pt>
                <c:pt idx="143">
                  <c:v>35</c:v>
                </c:pt>
                <c:pt idx="144">
                  <c:v>45</c:v>
                </c:pt>
                <c:pt idx="145">
                  <c:v>53</c:v>
                </c:pt>
                <c:pt idx="146">
                  <c:v>38</c:v>
                </c:pt>
                <c:pt idx="147">
                  <c:v>24</c:v>
                </c:pt>
                <c:pt idx="148">
                  <c:v>16</c:v>
                </c:pt>
                <c:pt idx="149">
                  <c:v>45</c:v>
                </c:pt>
                <c:pt idx="150">
                  <c:v>62</c:v>
                </c:pt>
                <c:pt idx="151">
                  <c:v>46</c:v>
                </c:pt>
                <c:pt idx="152">
                  <c:v>58</c:v>
                </c:pt>
                <c:pt idx="153">
                  <c:v>81</c:v>
                </c:pt>
                <c:pt idx="154">
                  <c:v>58</c:v>
                </c:pt>
                <c:pt idx="155">
                  <c:v>27</c:v>
                </c:pt>
                <c:pt idx="156">
                  <c:v>62</c:v>
                </c:pt>
                <c:pt idx="157">
                  <c:v>52</c:v>
                </c:pt>
                <c:pt idx="158">
                  <c:v>101</c:v>
                </c:pt>
                <c:pt idx="159">
                  <c:v>86</c:v>
                </c:pt>
                <c:pt idx="160">
                  <c:v>108</c:v>
                </c:pt>
                <c:pt idx="161">
                  <c:v>51</c:v>
                </c:pt>
                <c:pt idx="162">
                  <c:v>18</c:v>
                </c:pt>
                <c:pt idx="163">
                  <c:v>74</c:v>
                </c:pt>
                <c:pt idx="164">
                  <c:v>65</c:v>
                </c:pt>
                <c:pt idx="165">
                  <c:v>100</c:v>
                </c:pt>
                <c:pt idx="166">
                  <c:v>91</c:v>
                </c:pt>
                <c:pt idx="167">
                  <c:v>102</c:v>
                </c:pt>
                <c:pt idx="168">
                  <c:v>43</c:v>
                </c:pt>
                <c:pt idx="169">
                  <c:v>11</c:v>
                </c:pt>
                <c:pt idx="170">
                  <c:v>56</c:v>
                </c:pt>
                <c:pt idx="171">
                  <c:v>67</c:v>
                </c:pt>
                <c:pt idx="172">
                  <c:v>87</c:v>
                </c:pt>
                <c:pt idx="173">
                  <c:v>77</c:v>
                </c:pt>
                <c:pt idx="174">
                  <c:v>76</c:v>
                </c:pt>
                <c:pt idx="175">
                  <c:v>57</c:v>
                </c:pt>
                <c:pt idx="176">
                  <c:v>24</c:v>
                </c:pt>
                <c:pt idx="177">
                  <c:v>81</c:v>
                </c:pt>
                <c:pt idx="178">
                  <c:v>121</c:v>
                </c:pt>
                <c:pt idx="179">
                  <c:v>149</c:v>
                </c:pt>
                <c:pt idx="180">
                  <c:v>144</c:v>
                </c:pt>
                <c:pt idx="181">
                  <c:v>136</c:v>
                </c:pt>
                <c:pt idx="182">
                  <c:v>73</c:v>
                </c:pt>
                <c:pt idx="183">
                  <c:v>21</c:v>
                </c:pt>
                <c:pt idx="184">
                  <c:v>105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Meldedatum_BL!$C$3:$C$4</c:f>
              <c:strCache>
                <c:ptCount val="1"/>
                <c:pt idx="0">
                  <c:v>Bayern</c:v>
                </c:pt>
              </c:strCache>
            </c:strRef>
          </c:tx>
          <c:marker>
            <c:symbol val="none"/>
          </c:marker>
          <c:cat>
            <c:strRef>
              <c:f>Meldedatum_BL!$A$5:$A$190</c:f>
              <c:strCache>
                <c:ptCount val="185"/>
                <c:pt idx="0">
                  <c:v>28.01.2020</c:v>
                </c:pt>
                <c:pt idx="1">
                  <c:v>29.01.2020</c:v>
                </c:pt>
                <c:pt idx="2">
                  <c:v>31.01.2020</c:v>
                </c:pt>
                <c:pt idx="3">
                  <c:v>03.02.2020</c:v>
                </c:pt>
                <c:pt idx="4">
                  <c:v>04.02.2020</c:v>
                </c:pt>
                <c:pt idx="5">
                  <c:v>06.02.2020</c:v>
                </c:pt>
                <c:pt idx="6">
                  <c:v>07.02.2020</c:v>
                </c:pt>
                <c:pt idx="7">
                  <c:v>11.02.2020</c:v>
                </c:pt>
                <c:pt idx="8">
                  <c:v>12.02.2020</c:v>
                </c:pt>
                <c:pt idx="9">
                  <c:v>24.02.2020</c:v>
                </c:pt>
                <c:pt idx="10">
                  <c:v>25.02.2020</c:v>
                </c:pt>
                <c:pt idx="11">
                  <c:v>26.02.2020</c:v>
                </c:pt>
                <c:pt idx="12">
                  <c:v>27.02.2020</c:v>
                </c:pt>
                <c:pt idx="13">
                  <c:v>28.02.2020</c:v>
                </c:pt>
                <c:pt idx="14">
                  <c:v>29.02.2020</c:v>
                </c:pt>
                <c:pt idx="15">
                  <c:v>01.03.2020</c:v>
                </c:pt>
                <c:pt idx="16">
                  <c:v>02.03.2020</c:v>
                </c:pt>
                <c:pt idx="17">
                  <c:v>03.03.2020</c:v>
                </c:pt>
                <c:pt idx="18">
                  <c:v>04.03.2020</c:v>
                </c:pt>
                <c:pt idx="19">
                  <c:v>05.03.2020</c:v>
                </c:pt>
                <c:pt idx="20">
                  <c:v>06.03.2020</c:v>
                </c:pt>
                <c:pt idx="21">
                  <c:v>07.03.2020</c:v>
                </c:pt>
                <c:pt idx="22">
                  <c:v>08.03.2020</c:v>
                </c:pt>
                <c:pt idx="23">
                  <c:v>09.03.2020</c:v>
                </c:pt>
                <c:pt idx="24">
                  <c:v>10.03.2020</c:v>
                </c:pt>
                <c:pt idx="25">
                  <c:v>11.03.2020</c:v>
                </c:pt>
                <c:pt idx="26">
                  <c:v>12.03.2020</c:v>
                </c:pt>
                <c:pt idx="27">
                  <c:v>13.03.2020</c:v>
                </c:pt>
                <c:pt idx="28">
                  <c:v>14.03.2020</c:v>
                </c:pt>
                <c:pt idx="29">
                  <c:v>15.03.2020</c:v>
                </c:pt>
                <c:pt idx="30">
                  <c:v>16.03.2020</c:v>
                </c:pt>
                <c:pt idx="31">
                  <c:v>17.03.2020</c:v>
                </c:pt>
                <c:pt idx="32">
                  <c:v>18.03.2020</c:v>
                </c:pt>
                <c:pt idx="33">
                  <c:v>19.03.2020</c:v>
                </c:pt>
                <c:pt idx="34">
                  <c:v>20.03.2020</c:v>
                </c:pt>
                <c:pt idx="35">
                  <c:v>21.03.2020</c:v>
                </c:pt>
                <c:pt idx="36">
                  <c:v>22.03.2020</c:v>
                </c:pt>
                <c:pt idx="37">
                  <c:v>23.03.2020</c:v>
                </c:pt>
                <c:pt idx="38">
                  <c:v>24.03.2020</c:v>
                </c:pt>
                <c:pt idx="39">
                  <c:v>25.03.2020</c:v>
                </c:pt>
                <c:pt idx="40">
                  <c:v>26.03.2020</c:v>
                </c:pt>
                <c:pt idx="41">
                  <c:v>27.03.2020</c:v>
                </c:pt>
                <c:pt idx="42">
                  <c:v>28.03.2020</c:v>
                </c:pt>
                <c:pt idx="43">
                  <c:v>29.03.2020</c:v>
                </c:pt>
                <c:pt idx="44">
                  <c:v>30.03.2020</c:v>
                </c:pt>
                <c:pt idx="45">
                  <c:v>31.03.2020</c:v>
                </c:pt>
                <c:pt idx="46">
                  <c:v>01.04.2020</c:v>
                </c:pt>
                <c:pt idx="47">
                  <c:v>02.04.2020</c:v>
                </c:pt>
                <c:pt idx="48">
                  <c:v>03.04.2020</c:v>
                </c:pt>
                <c:pt idx="49">
                  <c:v>04.04.2020</c:v>
                </c:pt>
                <c:pt idx="50">
                  <c:v>05.04.2020</c:v>
                </c:pt>
                <c:pt idx="51">
                  <c:v>06.04.2020</c:v>
                </c:pt>
                <c:pt idx="52">
                  <c:v>07.04.2020</c:v>
                </c:pt>
                <c:pt idx="53">
                  <c:v>08.04.2020</c:v>
                </c:pt>
                <c:pt idx="54">
                  <c:v>09.04.2020</c:v>
                </c:pt>
                <c:pt idx="55">
                  <c:v>10.04.2020</c:v>
                </c:pt>
                <c:pt idx="56">
                  <c:v>11.04.2020</c:v>
                </c:pt>
                <c:pt idx="57">
                  <c:v>12.04.2020</c:v>
                </c:pt>
                <c:pt idx="58">
                  <c:v>13.04.2020</c:v>
                </c:pt>
                <c:pt idx="59">
                  <c:v>14.04.2020</c:v>
                </c:pt>
                <c:pt idx="60">
                  <c:v>15.04.2020</c:v>
                </c:pt>
                <c:pt idx="61">
                  <c:v>16.04.2020</c:v>
                </c:pt>
                <c:pt idx="62">
                  <c:v>17.04.2020</c:v>
                </c:pt>
                <c:pt idx="63">
                  <c:v>18.04.2020</c:v>
                </c:pt>
                <c:pt idx="64">
                  <c:v>19.04.2020</c:v>
                </c:pt>
                <c:pt idx="65">
                  <c:v>20.04.2020</c:v>
                </c:pt>
                <c:pt idx="66">
                  <c:v>21.04.2020</c:v>
                </c:pt>
                <c:pt idx="67">
                  <c:v>22.04.2020</c:v>
                </c:pt>
                <c:pt idx="68">
                  <c:v>23.04.2020</c:v>
                </c:pt>
                <c:pt idx="69">
                  <c:v>24.04.2020</c:v>
                </c:pt>
                <c:pt idx="70">
                  <c:v>25.04.2020</c:v>
                </c:pt>
                <c:pt idx="71">
                  <c:v>26.04.2020</c:v>
                </c:pt>
                <c:pt idx="72">
                  <c:v>27.04.2020</c:v>
                </c:pt>
                <c:pt idx="73">
                  <c:v>28.04.2020</c:v>
                </c:pt>
                <c:pt idx="74">
                  <c:v>29.04.2020</c:v>
                </c:pt>
                <c:pt idx="75">
                  <c:v>30.04.2020</c:v>
                </c:pt>
                <c:pt idx="76">
                  <c:v>01.05.2020</c:v>
                </c:pt>
                <c:pt idx="77">
                  <c:v>02.05.2020</c:v>
                </c:pt>
                <c:pt idx="78">
                  <c:v>03.05.2020</c:v>
                </c:pt>
                <c:pt idx="79">
                  <c:v>04.05.2020</c:v>
                </c:pt>
                <c:pt idx="80">
                  <c:v>05.05.2020</c:v>
                </c:pt>
                <c:pt idx="81">
                  <c:v>06.05.2020</c:v>
                </c:pt>
                <c:pt idx="82">
                  <c:v>07.05.2020</c:v>
                </c:pt>
                <c:pt idx="83">
                  <c:v>08.05.2020</c:v>
                </c:pt>
                <c:pt idx="84">
                  <c:v>09.05.2020</c:v>
                </c:pt>
                <c:pt idx="85">
                  <c:v>10.05.2020</c:v>
                </c:pt>
                <c:pt idx="86">
                  <c:v>11.05.2020</c:v>
                </c:pt>
                <c:pt idx="87">
                  <c:v>12.05.2020</c:v>
                </c:pt>
                <c:pt idx="88">
                  <c:v>13.05.2020</c:v>
                </c:pt>
                <c:pt idx="89">
                  <c:v>14.05.2020</c:v>
                </c:pt>
                <c:pt idx="90">
                  <c:v>15.05.2020</c:v>
                </c:pt>
                <c:pt idx="91">
                  <c:v>16.05.2020</c:v>
                </c:pt>
                <c:pt idx="92">
                  <c:v>17.05.2020</c:v>
                </c:pt>
                <c:pt idx="93">
                  <c:v>18.05.2020</c:v>
                </c:pt>
                <c:pt idx="94">
                  <c:v>19.05.2020</c:v>
                </c:pt>
                <c:pt idx="95">
                  <c:v>20.05.2020</c:v>
                </c:pt>
                <c:pt idx="96">
                  <c:v>21.05.2020</c:v>
                </c:pt>
                <c:pt idx="97">
                  <c:v>22.05.2020</c:v>
                </c:pt>
                <c:pt idx="98">
                  <c:v>23.05.2020</c:v>
                </c:pt>
                <c:pt idx="99">
                  <c:v>24.05.2020</c:v>
                </c:pt>
                <c:pt idx="100">
                  <c:v>25.05.2020</c:v>
                </c:pt>
                <c:pt idx="101">
                  <c:v>26.05.2020</c:v>
                </c:pt>
                <c:pt idx="102">
                  <c:v>27.05.2020</c:v>
                </c:pt>
                <c:pt idx="103">
                  <c:v>28.05.2020</c:v>
                </c:pt>
                <c:pt idx="104">
                  <c:v>29.05.2020</c:v>
                </c:pt>
                <c:pt idx="105">
                  <c:v>30.05.2020</c:v>
                </c:pt>
                <c:pt idx="106">
                  <c:v>31.05.2020</c:v>
                </c:pt>
                <c:pt idx="107">
                  <c:v>01.06.2020</c:v>
                </c:pt>
                <c:pt idx="108">
                  <c:v>02.06.2020</c:v>
                </c:pt>
                <c:pt idx="109">
                  <c:v>03.06.2020</c:v>
                </c:pt>
                <c:pt idx="110">
                  <c:v>04.06.2020</c:v>
                </c:pt>
                <c:pt idx="111">
                  <c:v>05.06.2020</c:v>
                </c:pt>
                <c:pt idx="112">
                  <c:v>06.06.2020</c:v>
                </c:pt>
                <c:pt idx="113">
                  <c:v>07.06.2020</c:v>
                </c:pt>
                <c:pt idx="114">
                  <c:v>08.06.2020</c:v>
                </c:pt>
                <c:pt idx="115">
                  <c:v>09.06.2020</c:v>
                </c:pt>
                <c:pt idx="116">
                  <c:v>10.06.2020</c:v>
                </c:pt>
                <c:pt idx="117">
                  <c:v>11.06.2020</c:v>
                </c:pt>
                <c:pt idx="118">
                  <c:v>12.06.2020</c:v>
                </c:pt>
                <c:pt idx="119">
                  <c:v>13.06.2020</c:v>
                </c:pt>
                <c:pt idx="120">
                  <c:v>14.06.2020</c:v>
                </c:pt>
                <c:pt idx="121">
                  <c:v>15.06.2020</c:v>
                </c:pt>
                <c:pt idx="122">
                  <c:v>16.06.2020</c:v>
                </c:pt>
                <c:pt idx="123">
                  <c:v>17.06.2020</c:v>
                </c:pt>
                <c:pt idx="124">
                  <c:v>18.06.2020</c:v>
                </c:pt>
                <c:pt idx="125">
                  <c:v>19.06.2020</c:v>
                </c:pt>
                <c:pt idx="126">
                  <c:v>20.06.2020</c:v>
                </c:pt>
                <c:pt idx="127">
                  <c:v>21.06.2020</c:v>
                </c:pt>
                <c:pt idx="128">
                  <c:v>22.06.2020</c:v>
                </c:pt>
                <c:pt idx="129">
                  <c:v>23.06.2020</c:v>
                </c:pt>
                <c:pt idx="130">
                  <c:v>24.06.2020</c:v>
                </c:pt>
                <c:pt idx="131">
                  <c:v>25.06.2020</c:v>
                </c:pt>
                <c:pt idx="132">
                  <c:v>26.06.2020</c:v>
                </c:pt>
                <c:pt idx="133">
                  <c:v>27.06.2020</c:v>
                </c:pt>
                <c:pt idx="134">
                  <c:v>28.06.2020</c:v>
                </c:pt>
                <c:pt idx="135">
                  <c:v>29.06.2020</c:v>
                </c:pt>
                <c:pt idx="136">
                  <c:v>30.06.2020</c:v>
                </c:pt>
                <c:pt idx="137">
                  <c:v>01.07.2020</c:v>
                </c:pt>
                <c:pt idx="138">
                  <c:v>02.07.2020</c:v>
                </c:pt>
                <c:pt idx="139">
                  <c:v>03.07.2020</c:v>
                </c:pt>
                <c:pt idx="140">
                  <c:v>04.07.2020</c:v>
                </c:pt>
                <c:pt idx="141">
                  <c:v>05.07.2020</c:v>
                </c:pt>
                <c:pt idx="142">
                  <c:v>06.07.2020</c:v>
                </c:pt>
                <c:pt idx="143">
                  <c:v>07.07.2020</c:v>
                </c:pt>
                <c:pt idx="144">
                  <c:v>08.07.2020</c:v>
                </c:pt>
                <c:pt idx="145">
                  <c:v>09.07.2020</c:v>
                </c:pt>
                <c:pt idx="146">
                  <c:v>10.07.2020</c:v>
                </c:pt>
                <c:pt idx="147">
                  <c:v>11.07.2020</c:v>
                </c:pt>
                <c:pt idx="148">
                  <c:v>12.07.2020</c:v>
                </c:pt>
                <c:pt idx="149">
                  <c:v>13.07.2020</c:v>
                </c:pt>
                <c:pt idx="150">
                  <c:v>14.07.2020</c:v>
                </c:pt>
                <c:pt idx="151">
                  <c:v>15.07.2020</c:v>
                </c:pt>
                <c:pt idx="152">
                  <c:v>16.07.2020</c:v>
                </c:pt>
                <c:pt idx="153">
                  <c:v>17.07.2020</c:v>
                </c:pt>
                <c:pt idx="154">
                  <c:v>18.07.2020</c:v>
                </c:pt>
                <c:pt idx="155">
                  <c:v>19.07.2020</c:v>
                </c:pt>
                <c:pt idx="156">
                  <c:v>20.07.2020</c:v>
                </c:pt>
                <c:pt idx="157">
                  <c:v>21.07.2020</c:v>
                </c:pt>
                <c:pt idx="158">
                  <c:v>22.07.2020</c:v>
                </c:pt>
                <c:pt idx="159">
                  <c:v>23.07.2020</c:v>
                </c:pt>
                <c:pt idx="160">
                  <c:v>24.07.2020</c:v>
                </c:pt>
                <c:pt idx="161">
                  <c:v>25.07.2020</c:v>
                </c:pt>
                <c:pt idx="162">
                  <c:v>26.07.2020</c:v>
                </c:pt>
                <c:pt idx="163">
                  <c:v>27.07.2020</c:v>
                </c:pt>
                <c:pt idx="164">
                  <c:v>28.07.2020</c:v>
                </c:pt>
                <c:pt idx="165">
                  <c:v>29.07.2020</c:v>
                </c:pt>
                <c:pt idx="166">
                  <c:v>30.07.2020</c:v>
                </c:pt>
                <c:pt idx="167">
                  <c:v>31.07.2020</c:v>
                </c:pt>
                <c:pt idx="168">
                  <c:v>01.08.2020</c:v>
                </c:pt>
                <c:pt idx="169">
                  <c:v>02.08.2020</c:v>
                </c:pt>
                <c:pt idx="170">
                  <c:v>03.08.2020</c:v>
                </c:pt>
                <c:pt idx="171">
                  <c:v>04.08.2020</c:v>
                </c:pt>
                <c:pt idx="172">
                  <c:v>05.08.2020</c:v>
                </c:pt>
                <c:pt idx="173">
                  <c:v>06.08.2020</c:v>
                </c:pt>
                <c:pt idx="174">
                  <c:v>07.08.2020</c:v>
                </c:pt>
                <c:pt idx="175">
                  <c:v>08.08.2020</c:v>
                </c:pt>
                <c:pt idx="176">
                  <c:v>09.08.2020</c:v>
                </c:pt>
                <c:pt idx="177">
                  <c:v>10.08.2020</c:v>
                </c:pt>
                <c:pt idx="178">
                  <c:v>11.08.2020</c:v>
                </c:pt>
                <c:pt idx="179">
                  <c:v>12.08.2020</c:v>
                </c:pt>
                <c:pt idx="180">
                  <c:v>13.08.2020</c:v>
                </c:pt>
                <c:pt idx="181">
                  <c:v>14.08.2020</c:v>
                </c:pt>
                <c:pt idx="182">
                  <c:v>15.08.2020</c:v>
                </c:pt>
                <c:pt idx="183">
                  <c:v>16.08.2020</c:v>
                </c:pt>
                <c:pt idx="184">
                  <c:v>17.08.2020</c:v>
                </c:pt>
              </c:strCache>
            </c:strRef>
          </c:cat>
          <c:val>
            <c:numRef>
              <c:f>Meldedatum_BL!$C$5:$C$190</c:f>
              <c:numCache>
                <c:formatCode>General</c:formatCode>
                <c:ptCount val="185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1</c:v>
                </c:pt>
                <c:pt idx="4">
                  <c:v>3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  <c:pt idx="8">
                  <c:v>1</c:v>
                </c:pt>
                <c:pt idx="12">
                  <c:v>1</c:v>
                </c:pt>
                <c:pt idx="13">
                  <c:v>2</c:v>
                </c:pt>
                <c:pt idx="14">
                  <c:v>2</c:v>
                </c:pt>
                <c:pt idx="15">
                  <c:v>4</c:v>
                </c:pt>
                <c:pt idx="16">
                  <c:v>6</c:v>
                </c:pt>
                <c:pt idx="17">
                  <c:v>6</c:v>
                </c:pt>
                <c:pt idx="18">
                  <c:v>10</c:v>
                </c:pt>
                <c:pt idx="19">
                  <c:v>19</c:v>
                </c:pt>
                <c:pt idx="20">
                  <c:v>51</c:v>
                </c:pt>
                <c:pt idx="21">
                  <c:v>20</c:v>
                </c:pt>
                <c:pt idx="22">
                  <c:v>20</c:v>
                </c:pt>
                <c:pt idx="23">
                  <c:v>87</c:v>
                </c:pt>
                <c:pt idx="24">
                  <c:v>111</c:v>
                </c:pt>
                <c:pt idx="25">
                  <c:v>120</c:v>
                </c:pt>
                <c:pt idx="26">
                  <c:v>137</c:v>
                </c:pt>
                <c:pt idx="27">
                  <c:v>251</c:v>
                </c:pt>
                <c:pt idx="28">
                  <c:v>230</c:v>
                </c:pt>
                <c:pt idx="29">
                  <c:v>169</c:v>
                </c:pt>
                <c:pt idx="30">
                  <c:v>270</c:v>
                </c:pt>
                <c:pt idx="31">
                  <c:v>473</c:v>
                </c:pt>
                <c:pt idx="32">
                  <c:v>752</c:v>
                </c:pt>
                <c:pt idx="33">
                  <c:v>823</c:v>
                </c:pt>
                <c:pt idx="34">
                  <c:v>864</c:v>
                </c:pt>
                <c:pt idx="35">
                  <c:v>1111</c:v>
                </c:pt>
                <c:pt idx="36">
                  <c:v>558</c:v>
                </c:pt>
                <c:pt idx="37">
                  <c:v>721</c:v>
                </c:pt>
                <c:pt idx="38">
                  <c:v>1220</c:v>
                </c:pt>
                <c:pt idx="39">
                  <c:v>1681</c:v>
                </c:pt>
                <c:pt idx="40">
                  <c:v>1704</c:v>
                </c:pt>
                <c:pt idx="41">
                  <c:v>1645</c:v>
                </c:pt>
                <c:pt idx="42">
                  <c:v>1421</c:v>
                </c:pt>
                <c:pt idx="43">
                  <c:v>864</c:v>
                </c:pt>
                <c:pt idx="44">
                  <c:v>1040</c:v>
                </c:pt>
                <c:pt idx="45">
                  <c:v>1847</c:v>
                </c:pt>
                <c:pt idx="46">
                  <c:v>1986</c:v>
                </c:pt>
                <c:pt idx="47">
                  <c:v>1940</c:v>
                </c:pt>
                <c:pt idx="48">
                  <c:v>1862</c:v>
                </c:pt>
                <c:pt idx="49">
                  <c:v>1494</c:v>
                </c:pt>
                <c:pt idx="50">
                  <c:v>722</c:v>
                </c:pt>
                <c:pt idx="51">
                  <c:v>1125</c:v>
                </c:pt>
                <c:pt idx="52">
                  <c:v>1533</c:v>
                </c:pt>
                <c:pt idx="53">
                  <c:v>1549</c:v>
                </c:pt>
                <c:pt idx="54">
                  <c:v>1264</c:v>
                </c:pt>
                <c:pt idx="55">
                  <c:v>943</c:v>
                </c:pt>
                <c:pt idx="56">
                  <c:v>764</c:v>
                </c:pt>
                <c:pt idx="57">
                  <c:v>418</c:v>
                </c:pt>
                <c:pt idx="58">
                  <c:v>464</c:v>
                </c:pt>
                <c:pt idx="59">
                  <c:v>751</c:v>
                </c:pt>
                <c:pt idx="60">
                  <c:v>964</c:v>
                </c:pt>
                <c:pt idx="61">
                  <c:v>863</c:v>
                </c:pt>
                <c:pt idx="62">
                  <c:v>777</c:v>
                </c:pt>
                <c:pt idx="63">
                  <c:v>520</c:v>
                </c:pt>
                <c:pt idx="64">
                  <c:v>385</c:v>
                </c:pt>
                <c:pt idx="65">
                  <c:v>374</c:v>
                </c:pt>
                <c:pt idx="66">
                  <c:v>502</c:v>
                </c:pt>
                <c:pt idx="67">
                  <c:v>596</c:v>
                </c:pt>
                <c:pt idx="68">
                  <c:v>571</c:v>
                </c:pt>
                <c:pt idx="69">
                  <c:v>527</c:v>
                </c:pt>
                <c:pt idx="70">
                  <c:v>310</c:v>
                </c:pt>
                <c:pt idx="71">
                  <c:v>187</c:v>
                </c:pt>
                <c:pt idx="72">
                  <c:v>339</c:v>
                </c:pt>
                <c:pt idx="73">
                  <c:v>362</c:v>
                </c:pt>
                <c:pt idx="74">
                  <c:v>305</c:v>
                </c:pt>
                <c:pt idx="75">
                  <c:v>291</c:v>
                </c:pt>
                <c:pt idx="76">
                  <c:v>221</c:v>
                </c:pt>
                <c:pt idx="77">
                  <c:v>137</c:v>
                </c:pt>
                <c:pt idx="78">
                  <c:v>91</c:v>
                </c:pt>
                <c:pt idx="79">
                  <c:v>164</c:v>
                </c:pt>
                <c:pt idx="80">
                  <c:v>212</c:v>
                </c:pt>
                <c:pt idx="81">
                  <c:v>267</c:v>
                </c:pt>
                <c:pt idx="82">
                  <c:v>234</c:v>
                </c:pt>
                <c:pt idx="83">
                  <c:v>210</c:v>
                </c:pt>
                <c:pt idx="84">
                  <c:v>123</c:v>
                </c:pt>
                <c:pt idx="85">
                  <c:v>78</c:v>
                </c:pt>
                <c:pt idx="86">
                  <c:v>188</c:v>
                </c:pt>
                <c:pt idx="87">
                  <c:v>212</c:v>
                </c:pt>
                <c:pt idx="88">
                  <c:v>188</c:v>
                </c:pt>
                <c:pt idx="89">
                  <c:v>208</c:v>
                </c:pt>
                <c:pt idx="90">
                  <c:v>134</c:v>
                </c:pt>
                <c:pt idx="91">
                  <c:v>101</c:v>
                </c:pt>
                <c:pt idx="92">
                  <c:v>58</c:v>
                </c:pt>
                <c:pt idx="93">
                  <c:v>87</c:v>
                </c:pt>
                <c:pt idx="94">
                  <c:v>107</c:v>
                </c:pt>
                <c:pt idx="95">
                  <c:v>192</c:v>
                </c:pt>
                <c:pt idx="96">
                  <c:v>93</c:v>
                </c:pt>
                <c:pt idx="97">
                  <c:v>117</c:v>
                </c:pt>
                <c:pt idx="98">
                  <c:v>79</c:v>
                </c:pt>
                <c:pt idx="99">
                  <c:v>94</c:v>
                </c:pt>
                <c:pt idx="100">
                  <c:v>88</c:v>
                </c:pt>
                <c:pt idx="101">
                  <c:v>134</c:v>
                </c:pt>
                <c:pt idx="102">
                  <c:v>116</c:v>
                </c:pt>
                <c:pt idx="103">
                  <c:v>87</c:v>
                </c:pt>
                <c:pt idx="104">
                  <c:v>78</c:v>
                </c:pt>
                <c:pt idx="105">
                  <c:v>83</c:v>
                </c:pt>
                <c:pt idx="106">
                  <c:v>37</c:v>
                </c:pt>
                <c:pt idx="107">
                  <c:v>20</c:v>
                </c:pt>
                <c:pt idx="108">
                  <c:v>37</c:v>
                </c:pt>
                <c:pt idx="109">
                  <c:v>53</c:v>
                </c:pt>
                <c:pt idx="110">
                  <c:v>84</c:v>
                </c:pt>
                <c:pt idx="111">
                  <c:v>57</c:v>
                </c:pt>
                <c:pt idx="112">
                  <c:v>23</c:v>
                </c:pt>
                <c:pt idx="113">
                  <c:v>39</c:v>
                </c:pt>
                <c:pt idx="114">
                  <c:v>41</c:v>
                </c:pt>
                <c:pt idx="115">
                  <c:v>45</c:v>
                </c:pt>
                <c:pt idx="116">
                  <c:v>75</c:v>
                </c:pt>
                <c:pt idx="117">
                  <c:v>35</c:v>
                </c:pt>
                <c:pt idx="118">
                  <c:v>32</c:v>
                </c:pt>
                <c:pt idx="119">
                  <c:v>22</c:v>
                </c:pt>
                <c:pt idx="120">
                  <c:v>18</c:v>
                </c:pt>
                <c:pt idx="121">
                  <c:v>35</c:v>
                </c:pt>
                <c:pt idx="122">
                  <c:v>43</c:v>
                </c:pt>
                <c:pt idx="123">
                  <c:v>43</c:v>
                </c:pt>
                <c:pt idx="124">
                  <c:v>46</c:v>
                </c:pt>
                <c:pt idx="125">
                  <c:v>40</c:v>
                </c:pt>
                <c:pt idx="126">
                  <c:v>33</c:v>
                </c:pt>
                <c:pt idx="127">
                  <c:v>28</c:v>
                </c:pt>
                <c:pt idx="128">
                  <c:v>41</c:v>
                </c:pt>
                <c:pt idx="129">
                  <c:v>46</c:v>
                </c:pt>
                <c:pt idx="130">
                  <c:v>56</c:v>
                </c:pt>
                <c:pt idx="131">
                  <c:v>59</c:v>
                </c:pt>
                <c:pt idx="132">
                  <c:v>86</c:v>
                </c:pt>
                <c:pt idx="133">
                  <c:v>43</c:v>
                </c:pt>
                <c:pt idx="134">
                  <c:v>32</c:v>
                </c:pt>
                <c:pt idx="135">
                  <c:v>62</c:v>
                </c:pt>
                <c:pt idx="136">
                  <c:v>83</c:v>
                </c:pt>
                <c:pt idx="137">
                  <c:v>63</c:v>
                </c:pt>
                <c:pt idx="138">
                  <c:v>69</c:v>
                </c:pt>
                <c:pt idx="139">
                  <c:v>83</c:v>
                </c:pt>
                <c:pt idx="140">
                  <c:v>70</c:v>
                </c:pt>
                <c:pt idx="141">
                  <c:v>28</c:v>
                </c:pt>
                <c:pt idx="142">
                  <c:v>82</c:v>
                </c:pt>
                <c:pt idx="143">
                  <c:v>90</c:v>
                </c:pt>
                <c:pt idx="144">
                  <c:v>70</c:v>
                </c:pt>
                <c:pt idx="145">
                  <c:v>88</c:v>
                </c:pt>
                <c:pt idx="146">
                  <c:v>90</c:v>
                </c:pt>
                <c:pt idx="147">
                  <c:v>60</c:v>
                </c:pt>
                <c:pt idx="148">
                  <c:v>18</c:v>
                </c:pt>
                <c:pt idx="149">
                  <c:v>60</c:v>
                </c:pt>
                <c:pt idx="150">
                  <c:v>85</c:v>
                </c:pt>
                <c:pt idx="151">
                  <c:v>106</c:v>
                </c:pt>
                <c:pt idx="152">
                  <c:v>97</c:v>
                </c:pt>
                <c:pt idx="153">
                  <c:v>79</c:v>
                </c:pt>
                <c:pt idx="154">
                  <c:v>49</c:v>
                </c:pt>
                <c:pt idx="155">
                  <c:v>44</c:v>
                </c:pt>
                <c:pt idx="156">
                  <c:v>76</c:v>
                </c:pt>
                <c:pt idx="157">
                  <c:v>85</c:v>
                </c:pt>
                <c:pt idx="158">
                  <c:v>79</c:v>
                </c:pt>
                <c:pt idx="159">
                  <c:v>102</c:v>
                </c:pt>
                <c:pt idx="160">
                  <c:v>133</c:v>
                </c:pt>
                <c:pt idx="161">
                  <c:v>154</c:v>
                </c:pt>
                <c:pt idx="162">
                  <c:v>85</c:v>
                </c:pt>
                <c:pt idx="163">
                  <c:v>74</c:v>
                </c:pt>
                <c:pt idx="164">
                  <c:v>101</c:v>
                </c:pt>
                <c:pt idx="165">
                  <c:v>117</c:v>
                </c:pt>
                <c:pt idx="166">
                  <c:v>100</c:v>
                </c:pt>
                <c:pt idx="167">
                  <c:v>144</c:v>
                </c:pt>
                <c:pt idx="168">
                  <c:v>72</c:v>
                </c:pt>
                <c:pt idx="169">
                  <c:v>70</c:v>
                </c:pt>
                <c:pt idx="170">
                  <c:v>124</c:v>
                </c:pt>
                <c:pt idx="171">
                  <c:v>168</c:v>
                </c:pt>
                <c:pt idx="172">
                  <c:v>119</c:v>
                </c:pt>
                <c:pt idx="173">
                  <c:v>132</c:v>
                </c:pt>
                <c:pt idx="174">
                  <c:v>78</c:v>
                </c:pt>
                <c:pt idx="175">
                  <c:v>48</c:v>
                </c:pt>
                <c:pt idx="176">
                  <c:v>28</c:v>
                </c:pt>
                <c:pt idx="177">
                  <c:v>184</c:v>
                </c:pt>
                <c:pt idx="178">
                  <c:v>173</c:v>
                </c:pt>
                <c:pt idx="179">
                  <c:v>205</c:v>
                </c:pt>
                <c:pt idx="180">
                  <c:v>232</c:v>
                </c:pt>
                <c:pt idx="181">
                  <c:v>208</c:v>
                </c:pt>
                <c:pt idx="182">
                  <c:v>83</c:v>
                </c:pt>
                <c:pt idx="183">
                  <c:v>146</c:v>
                </c:pt>
                <c:pt idx="184">
                  <c:v>128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Meldedatum_BL!$D$3:$D$4</c:f>
              <c:strCache>
                <c:ptCount val="1"/>
                <c:pt idx="0">
                  <c:v>Berlin</c:v>
                </c:pt>
              </c:strCache>
            </c:strRef>
          </c:tx>
          <c:marker>
            <c:symbol val="none"/>
          </c:marker>
          <c:cat>
            <c:strRef>
              <c:f>Meldedatum_BL!$A$5:$A$190</c:f>
              <c:strCache>
                <c:ptCount val="185"/>
                <c:pt idx="0">
                  <c:v>28.01.2020</c:v>
                </c:pt>
                <c:pt idx="1">
                  <c:v>29.01.2020</c:v>
                </c:pt>
                <c:pt idx="2">
                  <c:v>31.01.2020</c:v>
                </c:pt>
                <c:pt idx="3">
                  <c:v>03.02.2020</c:v>
                </c:pt>
                <c:pt idx="4">
                  <c:v>04.02.2020</c:v>
                </c:pt>
                <c:pt idx="5">
                  <c:v>06.02.2020</c:v>
                </c:pt>
                <c:pt idx="6">
                  <c:v>07.02.2020</c:v>
                </c:pt>
                <c:pt idx="7">
                  <c:v>11.02.2020</c:v>
                </c:pt>
                <c:pt idx="8">
                  <c:v>12.02.2020</c:v>
                </c:pt>
                <c:pt idx="9">
                  <c:v>24.02.2020</c:v>
                </c:pt>
                <c:pt idx="10">
                  <c:v>25.02.2020</c:v>
                </c:pt>
                <c:pt idx="11">
                  <c:v>26.02.2020</c:v>
                </c:pt>
                <c:pt idx="12">
                  <c:v>27.02.2020</c:v>
                </c:pt>
                <c:pt idx="13">
                  <c:v>28.02.2020</c:v>
                </c:pt>
                <c:pt idx="14">
                  <c:v>29.02.2020</c:v>
                </c:pt>
                <c:pt idx="15">
                  <c:v>01.03.2020</c:v>
                </c:pt>
                <c:pt idx="16">
                  <c:v>02.03.2020</c:v>
                </c:pt>
                <c:pt idx="17">
                  <c:v>03.03.2020</c:v>
                </c:pt>
                <c:pt idx="18">
                  <c:v>04.03.2020</c:v>
                </c:pt>
                <c:pt idx="19">
                  <c:v>05.03.2020</c:v>
                </c:pt>
                <c:pt idx="20">
                  <c:v>06.03.2020</c:v>
                </c:pt>
                <c:pt idx="21">
                  <c:v>07.03.2020</c:v>
                </c:pt>
                <c:pt idx="22">
                  <c:v>08.03.2020</c:v>
                </c:pt>
                <c:pt idx="23">
                  <c:v>09.03.2020</c:v>
                </c:pt>
                <c:pt idx="24">
                  <c:v>10.03.2020</c:v>
                </c:pt>
                <c:pt idx="25">
                  <c:v>11.03.2020</c:v>
                </c:pt>
                <c:pt idx="26">
                  <c:v>12.03.2020</c:v>
                </c:pt>
                <c:pt idx="27">
                  <c:v>13.03.2020</c:v>
                </c:pt>
                <c:pt idx="28">
                  <c:v>14.03.2020</c:v>
                </c:pt>
                <c:pt idx="29">
                  <c:v>15.03.2020</c:v>
                </c:pt>
                <c:pt idx="30">
                  <c:v>16.03.2020</c:v>
                </c:pt>
                <c:pt idx="31">
                  <c:v>17.03.2020</c:v>
                </c:pt>
                <c:pt idx="32">
                  <c:v>18.03.2020</c:v>
                </c:pt>
                <c:pt idx="33">
                  <c:v>19.03.2020</c:v>
                </c:pt>
                <c:pt idx="34">
                  <c:v>20.03.2020</c:v>
                </c:pt>
                <c:pt idx="35">
                  <c:v>21.03.2020</c:v>
                </c:pt>
                <c:pt idx="36">
                  <c:v>22.03.2020</c:v>
                </c:pt>
                <c:pt idx="37">
                  <c:v>23.03.2020</c:v>
                </c:pt>
                <c:pt idx="38">
                  <c:v>24.03.2020</c:v>
                </c:pt>
                <c:pt idx="39">
                  <c:v>25.03.2020</c:v>
                </c:pt>
                <c:pt idx="40">
                  <c:v>26.03.2020</c:v>
                </c:pt>
                <c:pt idx="41">
                  <c:v>27.03.2020</c:v>
                </c:pt>
                <c:pt idx="42">
                  <c:v>28.03.2020</c:v>
                </c:pt>
                <c:pt idx="43">
                  <c:v>29.03.2020</c:v>
                </c:pt>
                <c:pt idx="44">
                  <c:v>30.03.2020</c:v>
                </c:pt>
                <c:pt idx="45">
                  <c:v>31.03.2020</c:v>
                </c:pt>
                <c:pt idx="46">
                  <c:v>01.04.2020</c:v>
                </c:pt>
                <c:pt idx="47">
                  <c:v>02.04.2020</c:v>
                </c:pt>
                <c:pt idx="48">
                  <c:v>03.04.2020</c:v>
                </c:pt>
                <c:pt idx="49">
                  <c:v>04.04.2020</c:v>
                </c:pt>
                <c:pt idx="50">
                  <c:v>05.04.2020</c:v>
                </c:pt>
                <c:pt idx="51">
                  <c:v>06.04.2020</c:v>
                </c:pt>
                <c:pt idx="52">
                  <c:v>07.04.2020</c:v>
                </c:pt>
                <c:pt idx="53">
                  <c:v>08.04.2020</c:v>
                </c:pt>
                <c:pt idx="54">
                  <c:v>09.04.2020</c:v>
                </c:pt>
                <c:pt idx="55">
                  <c:v>10.04.2020</c:v>
                </c:pt>
                <c:pt idx="56">
                  <c:v>11.04.2020</c:v>
                </c:pt>
                <c:pt idx="57">
                  <c:v>12.04.2020</c:v>
                </c:pt>
                <c:pt idx="58">
                  <c:v>13.04.2020</c:v>
                </c:pt>
                <c:pt idx="59">
                  <c:v>14.04.2020</c:v>
                </c:pt>
                <c:pt idx="60">
                  <c:v>15.04.2020</c:v>
                </c:pt>
                <c:pt idx="61">
                  <c:v>16.04.2020</c:v>
                </c:pt>
                <c:pt idx="62">
                  <c:v>17.04.2020</c:v>
                </c:pt>
                <c:pt idx="63">
                  <c:v>18.04.2020</c:v>
                </c:pt>
                <c:pt idx="64">
                  <c:v>19.04.2020</c:v>
                </c:pt>
                <c:pt idx="65">
                  <c:v>20.04.2020</c:v>
                </c:pt>
                <c:pt idx="66">
                  <c:v>21.04.2020</c:v>
                </c:pt>
                <c:pt idx="67">
                  <c:v>22.04.2020</c:v>
                </c:pt>
                <c:pt idx="68">
                  <c:v>23.04.2020</c:v>
                </c:pt>
                <c:pt idx="69">
                  <c:v>24.04.2020</c:v>
                </c:pt>
                <c:pt idx="70">
                  <c:v>25.04.2020</c:v>
                </c:pt>
                <c:pt idx="71">
                  <c:v>26.04.2020</c:v>
                </c:pt>
                <c:pt idx="72">
                  <c:v>27.04.2020</c:v>
                </c:pt>
                <c:pt idx="73">
                  <c:v>28.04.2020</c:v>
                </c:pt>
                <c:pt idx="74">
                  <c:v>29.04.2020</c:v>
                </c:pt>
                <c:pt idx="75">
                  <c:v>30.04.2020</c:v>
                </c:pt>
                <c:pt idx="76">
                  <c:v>01.05.2020</c:v>
                </c:pt>
                <c:pt idx="77">
                  <c:v>02.05.2020</c:v>
                </c:pt>
                <c:pt idx="78">
                  <c:v>03.05.2020</c:v>
                </c:pt>
                <c:pt idx="79">
                  <c:v>04.05.2020</c:v>
                </c:pt>
                <c:pt idx="80">
                  <c:v>05.05.2020</c:v>
                </c:pt>
                <c:pt idx="81">
                  <c:v>06.05.2020</c:v>
                </c:pt>
                <c:pt idx="82">
                  <c:v>07.05.2020</c:v>
                </c:pt>
                <c:pt idx="83">
                  <c:v>08.05.2020</c:v>
                </c:pt>
                <c:pt idx="84">
                  <c:v>09.05.2020</c:v>
                </c:pt>
                <c:pt idx="85">
                  <c:v>10.05.2020</c:v>
                </c:pt>
                <c:pt idx="86">
                  <c:v>11.05.2020</c:v>
                </c:pt>
                <c:pt idx="87">
                  <c:v>12.05.2020</c:v>
                </c:pt>
                <c:pt idx="88">
                  <c:v>13.05.2020</c:v>
                </c:pt>
                <c:pt idx="89">
                  <c:v>14.05.2020</c:v>
                </c:pt>
                <c:pt idx="90">
                  <c:v>15.05.2020</c:v>
                </c:pt>
                <c:pt idx="91">
                  <c:v>16.05.2020</c:v>
                </c:pt>
                <c:pt idx="92">
                  <c:v>17.05.2020</c:v>
                </c:pt>
                <c:pt idx="93">
                  <c:v>18.05.2020</c:v>
                </c:pt>
                <c:pt idx="94">
                  <c:v>19.05.2020</c:v>
                </c:pt>
                <c:pt idx="95">
                  <c:v>20.05.2020</c:v>
                </c:pt>
                <c:pt idx="96">
                  <c:v>21.05.2020</c:v>
                </c:pt>
                <c:pt idx="97">
                  <c:v>22.05.2020</c:v>
                </c:pt>
                <c:pt idx="98">
                  <c:v>23.05.2020</c:v>
                </c:pt>
                <c:pt idx="99">
                  <c:v>24.05.2020</c:v>
                </c:pt>
                <c:pt idx="100">
                  <c:v>25.05.2020</c:v>
                </c:pt>
                <c:pt idx="101">
                  <c:v>26.05.2020</c:v>
                </c:pt>
                <c:pt idx="102">
                  <c:v>27.05.2020</c:v>
                </c:pt>
                <c:pt idx="103">
                  <c:v>28.05.2020</c:v>
                </c:pt>
                <c:pt idx="104">
                  <c:v>29.05.2020</c:v>
                </c:pt>
                <c:pt idx="105">
                  <c:v>30.05.2020</c:v>
                </c:pt>
                <c:pt idx="106">
                  <c:v>31.05.2020</c:v>
                </c:pt>
                <c:pt idx="107">
                  <c:v>01.06.2020</c:v>
                </c:pt>
                <c:pt idx="108">
                  <c:v>02.06.2020</c:v>
                </c:pt>
                <c:pt idx="109">
                  <c:v>03.06.2020</c:v>
                </c:pt>
                <c:pt idx="110">
                  <c:v>04.06.2020</c:v>
                </c:pt>
                <c:pt idx="111">
                  <c:v>05.06.2020</c:v>
                </c:pt>
                <c:pt idx="112">
                  <c:v>06.06.2020</c:v>
                </c:pt>
                <c:pt idx="113">
                  <c:v>07.06.2020</c:v>
                </c:pt>
                <c:pt idx="114">
                  <c:v>08.06.2020</c:v>
                </c:pt>
                <c:pt idx="115">
                  <c:v>09.06.2020</c:v>
                </c:pt>
                <c:pt idx="116">
                  <c:v>10.06.2020</c:v>
                </c:pt>
                <c:pt idx="117">
                  <c:v>11.06.2020</c:v>
                </c:pt>
                <c:pt idx="118">
                  <c:v>12.06.2020</c:v>
                </c:pt>
                <c:pt idx="119">
                  <c:v>13.06.2020</c:v>
                </c:pt>
                <c:pt idx="120">
                  <c:v>14.06.2020</c:v>
                </c:pt>
                <c:pt idx="121">
                  <c:v>15.06.2020</c:v>
                </c:pt>
                <c:pt idx="122">
                  <c:v>16.06.2020</c:v>
                </c:pt>
                <c:pt idx="123">
                  <c:v>17.06.2020</c:v>
                </c:pt>
                <c:pt idx="124">
                  <c:v>18.06.2020</c:v>
                </c:pt>
                <c:pt idx="125">
                  <c:v>19.06.2020</c:v>
                </c:pt>
                <c:pt idx="126">
                  <c:v>20.06.2020</c:v>
                </c:pt>
                <c:pt idx="127">
                  <c:v>21.06.2020</c:v>
                </c:pt>
                <c:pt idx="128">
                  <c:v>22.06.2020</c:v>
                </c:pt>
                <c:pt idx="129">
                  <c:v>23.06.2020</c:v>
                </c:pt>
                <c:pt idx="130">
                  <c:v>24.06.2020</c:v>
                </c:pt>
                <c:pt idx="131">
                  <c:v>25.06.2020</c:v>
                </c:pt>
                <c:pt idx="132">
                  <c:v>26.06.2020</c:v>
                </c:pt>
                <c:pt idx="133">
                  <c:v>27.06.2020</c:v>
                </c:pt>
                <c:pt idx="134">
                  <c:v>28.06.2020</c:v>
                </c:pt>
                <c:pt idx="135">
                  <c:v>29.06.2020</c:v>
                </c:pt>
                <c:pt idx="136">
                  <c:v>30.06.2020</c:v>
                </c:pt>
                <c:pt idx="137">
                  <c:v>01.07.2020</c:v>
                </c:pt>
                <c:pt idx="138">
                  <c:v>02.07.2020</c:v>
                </c:pt>
                <c:pt idx="139">
                  <c:v>03.07.2020</c:v>
                </c:pt>
                <c:pt idx="140">
                  <c:v>04.07.2020</c:v>
                </c:pt>
                <c:pt idx="141">
                  <c:v>05.07.2020</c:v>
                </c:pt>
                <c:pt idx="142">
                  <c:v>06.07.2020</c:v>
                </c:pt>
                <c:pt idx="143">
                  <c:v>07.07.2020</c:v>
                </c:pt>
                <c:pt idx="144">
                  <c:v>08.07.2020</c:v>
                </c:pt>
                <c:pt idx="145">
                  <c:v>09.07.2020</c:v>
                </c:pt>
                <c:pt idx="146">
                  <c:v>10.07.2020</c:v>
                </c:pt>
                <c:pt idx="147">
                  <c:v>11.07.2020</c:v>
                </c:pt>
                <c:pt idx="148">
                  <c:v>12.07.2020</c:v>
                </c:pt>
                <c:pt idx="149">
                  <c:v>13.07.2020</c:v>
                </c:pt>
                <c:pt idx="150">
                  <c:v>14.07.2020</c:v>
                </c:pt>
                <c:pt idx="151">
                  <c:v>15.07.2020</c:v>
                </c:pt>
                <c:pt idx="152">
                  <c:v>16.07.2020</c:v>
                </c:pt>
                <c:pt idx="153">
                  <c:v>17.07.2020</c:v>
                </c:pt>
                <c:pt idx="154">
                  <c:v>18.07.2020</c:v>
                </c:pt>
                <c:pt idx="155">
                  <c:v>19.07.2020</c:v>
                </c:pt>
                <c:pt idx="156">
                  <c:v>20.07.2020</c:v>
                </c:pt>
                <c:pt idx="157">
                  <c:v>21.07.2020</c:v>
                </c:pt>
                <c:pt idx="158">
                  <c:v>22.07.2020</c:v>
                </c:pt>
                <c:pt idx="159">
                  <c:v>23.07.2020</c:v>
                </c:pt>
                <c:pt idx="160">
                  <c:v>24.07.2020</c:v>
                </c:pt>
                <c:pt idx="161">
                  <c:v>25.07.2020</c:v>
                </c:pt>
                <c:pt idx="162">
                  <c:v>26.07.2020</c:v>
                </c:pt>
                <c:pt idx="163">
                  <c:v>27.07.2020</c:v>
                </c:pt>
                <c:pt idx="164">
                  <c:v>28.07.2020</c:v>
                </c:pt>
                <c:pt idx="165">
                  <c:v>29.07.2020</c:v>
                </c:pt>
                <c:pt idx="166">
                  <c:v>30.07.2020</c:v>
                </c:pt>
                <c:pt idx="167">
                  <c:v>31.07.2020</c:v>
                </c:pt>
                <c:pt idx="168">
                  <c:v>01.08.2020</c:v>
                </c:pt>
                <c:pt idx="169">
                  <c:v>02.08.2020</c:v>
                </c:pt>
                <c:pt idx="170">
                  <c:v>03.08.2020</c:v>
                </c:pt>
                <c:pt idx="171">
                  <c:v>04.08.2020</c:v>
                </c:pt>
                <c:pt idx="172">
                  <c:v>05.08.2020</c:v>
                </c:pt>
                <c:pt idx="173">
                  <c:v>06.08.2020</c:v>
                </c:pt>
                <c:pt idx="174">
                  <c:v>07.08.2020</c:v>
                </c:pt>
                <c:pt idx="175">
                  <c:v>08.08.2020</c:v>
                </c:pt>
                <c:pt idx="176">
                  <c:v>09.08.2020</c:v>
                </c:pt>
                <c:pt idx="177">
                  <c:v>10.08.2020</c:v>
                </c:pt>
                <c:pt idx="178">
                  <c:v>11.08.2020</c:v>
                </c:pt>
                <c:pt idx="179">
                  <c:v>12.08.2020</c:v>
                </c:pt>
                <c:pt idx="180">
                  <c:v>13.08.2020</c:v>
                </c:pt>
                <c:pt idx="181">
                  <c:v>14.08.2020</c:v>
                </c:pt>
                <c:pt idx="182">
                  <c:v>15.08.2020</c:v>
                </c:pt>
                <c:pt idx="183">
                  <c:v>16.08.2020</c:v>
                </c:pt>
                <c:pt idx="184">
                  <c:v>17.08.2020</c:v>
                </c:pt>
              </c:strCache>
            </c:strRef>
          </c:cat>
          <c:val>
            <c:numRef>
              <c:f>Meldedatum_BL!$D$5:$D$190</c:f>
              <c:numCache>
                <c:formatCode>General</c:formatCode>
                <c:ptCount val="185"/>
                <c:pt idx="17">
                  <c:v>6</c:v>
                </c:pt>
                <c:pt idx="18">
                  <c:v>3</c:v>
                </c:pt>
                <c:pt idx="19">
                  <c:v>10</c:v>
                </c:pt>
                <c:pt idx="20">
                  <c:v>5</c:v>
                </c:pt>
                <c:pt idx="21">
                  <c:v>1</c:v>
                </c:pt>
                <c:pt idx="22">
                  <c:v>11</c:v>
                </c:pt>
                <c:pt idx="23">
                  <c:v>22</c:v>
                </c:pt>
                <c:pt idx="24">
                  <c:v>34</c:v>
                </c:pt>
                <c:pt idx="25">
                  <c:v>42</c:v>
                </c:pt>
                <c:pt idx="26">
                  <c:v>47</c:v>
                </c:pt>
                <c:pt idx="27">
                  <c:v>59</c:v>
                </c:pt>
                <c:pt idx="28">
                  <c:v>29</c:v>
                </c:pt>
                <c:pt idx="29">
                  <c:v>26</c:v>
                </c:pt>
                <c:pt idx="30">
                  <c:v>63</c:v>
                </c:pt>
                <c:pt idx="31">
                  <c:v>93</c:v>
                </c:pt>
                <c:pt idx="32">
                  <c:v>146</c:v>
                </c:pt>
                <c:pt idx="33">
                  <c:v>180</c:v>
                </c:pt>
                <c:pt idx="34">
                  <c:v>170</c:v>
                </c:pt>
                <c:pt idx="35">
                  <c:v>128</c:v>
                </c:pt>
                <c:pt idx="36">
                  <c:v>68</c:v>
                </c:pt>
                <c:pt idx="37">
                  <c:v>159</c:v>
                </c:pt>
                <c:pt idx="38">
                  <c:v>199</c:v>
                </c:pt>
                <c:pt idx="39">
                  <c:v>245</c:v>
                </c:pt>
                <c:pt idx="40">
                  <c:v>286</c:v>
                </c:pt>
                <c:pt idx="41">
                  <c:v>205</c:v>
                </c:pt>
                <c:pt idx="42">
                  <c:v>197</c:v>
                </c:pt>
                <c:pt idx="43">
                  <c:v>87</c:v>
                </c:pt>
                <c:pt idx="44">
                  <c:v>167</c:v>
                </c:pt>
                <c:pt idx="45">
                  <c:v>213</c:v>
                </c:pt>
                <c:pt idx="46">
                  <c:v>187</c:v>
                </c:pt>
                <c:pt idx="47">
                  <c:v>237</c:v>
                </c:pt>
                <c:pt idx="48">
                  <c:v>239</c:v>
                </c:pt>
                <c:pt idx="49">
                  <c:v>108</c:v>
                </c:pt>
                <c:pt idx="50">
                  <c:v>78</c:v>
                </c:pt>
                <c:pt idx="51">
                  <c:v>144</c:v>
                </c:pt>
                <c:pt idx="52">
                  <c:v>202</c:v>
                </c:pt>
                <c:pt idx="53">
                  <c:v>178</c:v>
                </c:pt>
                <c:pt idx="54">
                  <c:v>176</c:v>
                </c:pt>
                <c:pt idx="55">
                  <c:v>82</c:v>
                </c:pt>
                <c:pt idx="56">
                  <c:v>87</c:v>
                </c:pt>
                <c:pt idx="57">
                  <c:v>54</c:v>
                </c:pt>
                <c:pt idx="58">
                  <c:v>59</c:v>
                </c:pt>
                <c:pt idx="59">
                  <c:v>74</c:v>
                </c:pt>
                <c:pt idx="60">
                  <c:v>113</c:v>
                </c:pt>
                <c:pt idx="61">
                  <c:v>94</c:v>
                </c:pt>
                <c:pt idx="62">
                  <c:v>120</c:v>
                </c:pt>
                <c:pt idx="63">
                  <c:v>82</c:v>
                </c:pt>
                <c:pt idx="64">
                  <c:v>33</c:v>
                </c:pt>
                <c:pt idx="65">
                  <c:v>45</c:v>
                </c:pt>
                <c:pt idx="66">
                  <c:v>76</c:v>
                </c:pt>
                <c:pt idx="67">
                  <c:v>81</c:v>
                </c:pt>
                <c:pt idx="68">
                  <c:v>86</c:v>
                </c:pt>
                <c:pt idx="69">
                  <c:v>73</c:v>
                </c:pt>
                <c:pt idx="70">
                  <c:v>54</c:v>
                </c:pt>
                <c:pt idx="71">
                  <c:v>21</c:v>
                </c:pt>
                <c:pt idx="72">
                  <c:v>56</c:v>
                </c:pt>
                <c:pt idx="73">
                  <c:v>79</c:v>
                </c:pt>
                <c:pt idx="74">
                  <c:v>68</c:v>
                </c:pt>
                <c:pt idx="75">
                  <c:v>57</c:v>
                </c:pt>
                <c:pt idx="76">
                  <c:v>25</c:v>
                </c:pt>
                <c:pt idx="77">
                  <c:v>31</c:v>
                </c:pt>
                <c:pt idx="78">
                  <c:v>32</c:v>
                </c:pt>
                <c:pt idx="79">
                  <c:v>52</c:v>
                </c:pt>
                <c:pt idx="80">
                  <c:v>53</c:v>
                </c:pt>
                <c:pt idx="81">
                  <c:v>58</c:v>
                </c:pt>
                <c:pt idx="82">
                  <c:v>58</c:v>
                </c:pt>
                <c:pt idx="83">
                  <c:v>4</c:v>
                </c:pt>
                <c:pt idx="84">
                  <c:v>17</c:v>
                </c:pt>
                <c:pt idx="85">
                  <c:v>8</c:v>
                </c:pt>
                <c:pt idx="86">
                  <c:v>16</c:v>
                </c:pt>
                <c:pt idx="87">
                  <c:v>37</c:v>
                </c:pt>
                <c:pt idx="88">
                  <c:v>58</c:v>
                </c:pt>
                <c:pt idx="89">
                  <c:v>45</c:v>
                </c:pt>
                <c:pt idx="90">
                  <c:v>16</c:v>
                </c:pt>
                <c:pt idx="91">
                  <c:v>16</c:v>
                </c:pt>
                <c:pt idx="92">
                  <c:v>8</c:v>
                </c:pt>
                <c:pt idx="93">
                  <c:v>33</c:v>
                </c:pt>
                <c:pt idx="94">
                  <c:v>46</c:v>
                </c:pt>
                <c:pt idx="95">
                  <c:v>48</c:v>
                </c:pt>
                <c:pt idx="96">
                  <c:v>10</c:v>
                </c:pt>
                <c:pt idx="97">
                  <c:v>36</c:v>
                </c:pt>
                <c:pt idx="98">
                  <c:v>8</c:v>
                </c:pt>
                <c:pt idx="99">
                  <c:v>3</c:v>
                </c:pt>
                <c:pt idx="100">
                  <c:v>22</c:v>
                </c:pt>
                <c:pt idx="101">
                  <c:v>22</c:v>
                </c:pt>
                <c:pt idx="102">
                  <c:v>42</c:v>
                </c:pt>
                <c:pt idx="103">
                  <c:v>25</c:v>
                </c:pt>
                <c:pt idx="104">
                  <c:v>30</c:v>
                </c:pt>
                <c:pt idx="105">
                  <c:v>23</c:v>
                </c:pt>
                <c:pt idx="106">
                  <c:v>27</c:v>
                </c:pt>
                <c:pt idx="107">
                  <c:v>2</c:v>
                </c:pt>
                <c:pt idx="108">
                  <c:v>41</c:v>
                </c:pt>
                <c:pt idx="109">
                  <c:v>55</c:v>
                </c:pt>
                <c:pt idx="110">
                  <c:v>32</c:v>
                </c:pt>
                <c:pt idx="111">
                  <c:v>35</c:v>
                </c:pt>
                <c:pt idx="112">
                  <c:v>16</c:v>
                </c:pt>
                <c:pt idx="113">
                  <c:v>8</c:v>
                </c:pt>
                <c:pt idx="114">
                  <c:v>29</c:v>
                </c:pt>
                <c:pt idx="115">
                  <c:v>56</c:v>
                </c:pt>
                <c:pt idx="116">
                  <c:v>80</c:v>
                </c:pt>
                <c:pt idx="117">
                  <c:v>50</c:v>
                </c:pt>
                <c:pt idx="118">
                  <c:v>42</c:v>
                </c:pt>
                <c:pt idx="119">
                  <c:v>67</c:v>
                </c:pt>
                <c:pt idx="120">
                  <c:v>12</c:v>
                </c:pt>
                <c:pt idx="121">
                  <c:v>31</c:v>
                </c:pt>
                <c:pt idx="122">
                  <c:v>75</c:v>
                </c:pt>
                <c:pt idx="123">
                  <c:v>85</c:v>
                </c:pt>
                <c:pt idx="124">
                  <c:v>128</c:v>
                </c:pt>
                <c:pt idx="125">
                  <c:v>137</c:v>
                </c:pt>
                <c:pt idx="126">
                  <c:v>34</c:v>
                </c:pt>
                <c:pt idx="127">
                  <c:v>20</c:v>
                </c:pt>
                <c:pt idx="128">
                  <c:v>63</c:v>
                </c:pt>
                <c:pt idx="129">
                  <c:v>69</c:v>
                </c:pt>
                <c:pt idx="130">
                  <c:v>57</c:v>
                </c:pt>
                <c:pt idx="131">
                  <c:v>61</c:v>
                </c:pt>
                <c:pt idx="132">
                  <c:v>43</c:v>
                </c:pt>
                <c:pt idx="133">
                  <c:v>17</c:v>
                </c:pt>
                <c:pt idx="134">
                  <c:v>2</c:v>
                </c:pt>
                <c:pt idx="135">
                  <c:v>53</c:v>
                </c:pt>
                <c:pt idx="136">
                  <c:v>35</c:v>
                </c:pt>
                <c:pt idx="137">
                  <c:v>46</c:v>
                </c:pt>
                <c:pt idx="138">
                  <c:v>57</c:v>
                </c:pt>
                <c:pt idx="139">
                  <c:v>41</c:v>
                </c:pt>
                <c:pt idx="140">
                  <c:v>31</c:v>
                </c:pt>
                <c:pt idx="141">
                  <c:v>2</c:v>
                </c:pt>
                <c:pt idx="142">
                  <c:v>33</c:v>
                </c:pt>
                <c:pt idx="143">
                  <c:v>37</c:v>
                </c:pt>
                <c:pt idx="144">
                  <c:v>46</c:v>
                </c:pt>
                <c:pt idx="145">
                  <c:v>33</c:v>
                </c:pt>
                <c:pt idx="146">
                  <c:v>33</c:v>
                </c:pt>
                <c:pt idx="147">
                  <c:v>4</c:v>
                </c:pt>
                <c:pt idx="148">
                  <c:v>1</c:v>
                </c:pt>
                <c:pt idx="149">
                  <c:v>27</c:v>
                </c:pt>
                <c:pt idx="150">
                  <c:v>25</c:v>
                </c:pt>
                <c:pt idx="151">
                  <c:v>24</c:v>
                </c:pt>
                <c:pt idx="152">
                  <c:v>17</c:v>
                </c:pt>
                <c:pt idx="153">
                  <c:v>21</c:v>
                </c:pt>
                <c:pt idx="154">
                  <c:v>19</c:v>
                </c:pt>
                <c:pt idx="156">
                  <c:v>31</c:v>
                </c:pt>
                <c:pt idx="157">
                  <c:v>33</c:v>
                </c:pt>
                <c:pt idx="158">
                  <c:v>27</c:v>
                </c:pt>
                <c:pt idx="159">
                  <c:v>47</c:v>
                </c:pt>
                <c:pt idx="160">
                  <c:v>61</c:v>
                </c:pt>
                <c:pt idx="161">
                  <c:v>19</c:v>
                </c:pt>
                <c:pt idx="162">
                  <c:v>3</c:v>
                </c:pt>
                <c:pt idx="163">
                  <c:v>41</c:v>
                </c:pt>
                <c:pt idx="164">
                  <c:v>64</c:v>
                </c:pt>
                <c:pt idx="165">
                  <c:v>68</c:v>
                </c:pt>
                <c:pt idx="166">
                  <c:v>50</c:v>
                </c:pt>
                <c:pt idx="167">
                  <c:v>76</c:v>
                </c:pt>
                <c:pt idx="168">
                  <c:v>33</c:v>
                </c:pt>
                <c:pt idx="170">
                  <c:v>48</c:v>
                </c:pt>
                <c:pt idx="171">
                  <c:v>57</c:v>
                </c:pt>
                <c:pt idx="172">
                  <c:v>67</c:v>
                </c:pt>
                <c:pt idx="173">
                  <c:v>84</c:v>
                </c:pt>
                <c:pt idx="174">
                  <c:v>101</c:v>
                </c:pt>
                <c:pt idx="175">
                  <c:v>20</c:v>
                </c:pt>
                <c:pt idx="176">
                  <c:v>6</c:v>
                </c:pt>
                <c:pt idx="177">
                  <c:v>95</c:v>
                </c:pt>
                <c:pt idx="178">
                  <c:v>103</c:v>
                </c:pt>
                <c:pt idx="179">
                  <c:v>145</c:v>
                </c:pt>
                <c:pt idx="180">
                  <c:v>89</c:v>
                </c:pt>
                <c:pt idx="181">
                  <c:v>71</c:v>
                </c:pt>
                <c:pt idx="182">
                  <c:v>30</c:v>
                </c:pt>
                <c:pt idx="183">
                  <c:v>3</c:v>
                </c:pt>
                <c:pt idx="184">
                  <c:v>62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Meldedatum_BL!$E$3:$E$4</c:f>
              <c:strCache>
                <c:ptCount val="1"/>
                <c:pt idx="0">
                  <c:v>Brandenburg</c:v>
                </c:pt>
              </c:strCache>
            </c:strRef>
          </c:tx>
          <c:marker>
            <c:symbol val="none"/>
          </c:marker>
          <c:cat>
            <c:strRef>
              <c:f>Meldedatum_BL!$A$5:$A$190</c:f>
              <c:strCache>
                <c:ptCount val="185"/>
                <c:pt idx="0">
                  <c:v>28.01.2020</c:v>
                </c:pt>
                <c:pt idx="1">
                  <c:v>29.01.2020</c:v>
                </c:pt>
                <c:pt idx="2">
                  <c:v>31.01.2020</c:v>
                </c:pt>
                <c:pt idx="3">
                  <c:v>03.02.2020</c:v>
                </c:pt>
                <c:pt idx="4">
                  <c:v>04.02.2020</c:v>
                </c:pt>
                <c:pt idx="5">
                  <c:v>06.02.2020</c:v>
                </c:pt>
                <c:pt idx="6">
                  <c:v>07.02.2020</c:v>
                </c:pt>
                <c:pt idx="7">
                  <c:v>11.02.2020</c:v>
                </c:pt>
                <c:pt idx="8">
                  <c:v>12.02.2020</c:v>
                </c:pt>
                <c:pt idx="9">
                  <c:v>24.02.2020</c:v>
                </c:pt>
                <c:pt idx="10">
                  <c:v>25.02.2020</c:v>
                </c:pt>
                <c:pt idx="11">
                  <c:v>26.02.2020</c:v>
                </c:pt>
                <c:pt idx="12">
                  <c:v>27.02.2020</c:v>
                </c:pt>
                <c:pt idx="13">
                  <c:v>28.02.2020</c:v>
                </c:pt>
                <c:pt idx="14">
                  <c:v>29.02.2020</c:v>
                </c:pt>
                <c:pt idx="15">
                  <c:v>01.03.2020</c:v>
                </c:pt>
                <c:pt idx="16">
                  <c:v>02.03.2020</c:v>
                </c:pt>
                <c:pt idx="17">
                  <c:v>03.03.2020</c:v>
                </c:pt>
                <c:pt idx="18">
                  <c:v>04.03.2020</c:v>
                </c:pt>
                <c:pt idx="19">
                  <c:v>05.03.2020</c:v>
                </c:pt>
                <c:pt idx="20">
                  <c:v>06.03.2020</c:v>
                </c:pt>
                <c:pt idx="21">
                  <c:v>07.03.2020</c:v>
                </c:pt>
                <c:pt idx="22">
                  <c:v>08.03.2020</c:v>
                </c:pt>
                <c:pt idx="23">
                  <c:v>09.03.2020</c:v>
                </c:pt>
                <c:pt idx="24">
                  <c:v>10.03.2020</c:v>
                </c:pt>
                <c:pt idx="25">
                  <c:v>11.03.2020</c:v>
                </c:pt>
                <c:pt idx="26">
                  <c:v>12.03.2020</c:v>
                </c:pt>
                <c:pt idx="27">
                  <c:v>13.03.2020</c:v>
                </c:pt>
                <c:pt idx="28">
                  <c:v>14.03.2020</c:v>
                </c:pt>
                <c:pt idx="29">
                  <c:v>15.03.2020</c:v>
                </c:pt>
                <c:pt idx="30">
                  <c:v>16.03.2020</c:v>
                </c:pt>
                <c:pt idx="31">
                  <c:v>17.03.2020</c:v>
                </c:pt>
                <c:pt idx="32">
                  <c:v>18.03.2020</c:v>
                </c:pt>
                <c:pt idx="33">
                  <c:v>19.03.2020</c:v>
                </c:pt>
                <c:pt idx="34">
                  <c:v>20.03.2020</c:v>
                </c:pt>
                <c:pt idx="35">
                  <c:v>21.03.2020</c:v>
                </c:pt>
                <c:pt idx="36">
                  <c:v>22.03.2020</c:v>
                </c:pt>
                <c:pt idx="37">
                  <c:v>23.03.2020</c:v>
                </c:pt>
                <c:pt idx="38">
                  <c:v>24.03.2020</c:v>
                </c:pt>
                <c:pt idx="39">
                  <c:v>25.03.2020</c:v>
                </c:pt>
                <c:pt idx="40">
                  <c:v>26.03.2020</c:v>
                </c:pt>
                <c:pt idx="41">
                  <c:v>27.03.2020</c:v>
                </c:pt>
                <c:pt idx="42">
                  <c:v>28.03.2020</c:v>
                </c:pt>
                <c:pt idx="43">
                  <c:v>29.03.2020</c:v>
                </c:pt>
                <c:pt idx="44">
                  <c:v>30.03.2020</c:v>
                </c:pt>
                <c:pt idx="45">
                  <c:v>31.03.2020</c:v>
                </c:pt>
                <c:pt idx="46">
                  <c:v>01.04.2020</c:v>
                </c:pt>
                <c:pt idx="47">
                  <c:v>02.04.2020</c:v>
                </c:pt>
                <c:pt idx="48">
                  <c:v>03.04.2020</c:v>
                </c:pt>
                <c:pt idx="49">
                  <c:v>04.04.2020</c:v>
                </c:pt>
                <c:pt idx="50">
                  <c:v>05.04.2020</c:v>
                </c:pt>
                <c:pt idx="51">
                  <c:v>06.04.2020</c:v>
                </c:pt>
                <c:pt idx="52">
                  <c:v>07.04.2020</c:v>
                </c:pt>
                <c:pt idx="53">
                  <c:v>08.04.2020</c:v>
                </c:pt>
                <c:pt idx="54">
                  <c:v>09.04.2020</c:v>
                </c:pt>
                <c:pt idx="55">
                  <c:v>10.04.2020</c:v>
                </c:pt>
                <c:pt idx="56">
                  <c:v>11.04.2020</c:v>
                </c:pt>
                <c:pt idx="57">
                  <c:v>12.04.2020</c:v>
                </c:pt>
                <c:pt idx="58">
                  <c:v>13.04.2020</c:v>
                </c:pt>
                <c:pt idx="59">
                  <c:v>14.04.2020</c:v>
                </c:pt>
                <c:pt idx="60">
                  <c:v>15.04.2020</c:v>
                </c:pt>
                <c:pt idx="61">
                  <c:v>16.04.2020</c:v>
                </c:pt>
                <c:pt idx="62">
                  <c:v>17.04.2020</c:v>
                </c:pt>
                <c:pt idx="63">
                  <c:v>18.04.2020</c:v>
                </c:pt>
                <c:pt idx="64">
                  <c:v>19.04.2020</c:v>
                </c:pt>
                <c:pt idx="65">
                  <c:v>20.04.2020</c:v>
                </c:pt>
                <c:pt idx="66">
                  <c:v>21.04.2020</c:v>
                </c:pt>
                <c:pt idx="67">
                  <c:v>22.04.2020</c:v>
                </c:pt>
                <c:pt idx="68">
                  <c:v>23.04.2020</c:v>
                </c:pt>
                <c:pt idx="69">
                  <c:v>24.04.2020</c:v>
                </c:pt>
                <c:pt idx="70">
                  <c:v>25.04.2020</c:v>
                </c:pt>
                <c:pt idx="71">
                  <c:v>26.04.2020</c:v>
                </c:pt>
                <c:pt idx="72">
                  <c:v>27.04.2020</c:v>
                </c:pt>
                <c:pt idx="73">
                  <c:v>28.04.2020</c:v>
                </c:pt>
                <c:pt idx="74">
                  <c:v>29.04.2020</c:v>
                </c:pt>
                <c:pt idx="75">
                  <c:v>30.04.2020</c:v>
                </c:pt>
                <c:pt idx="76">
                  <c:v>01.05.2020</c:v>
                </c:pt>
                <c:pt idx="77">
                  <c:v>02.05.2020</c:v>
                </c:pt>
                <c:pt idx="78">
                  <c:v>03.05.2020</c:v>
                </c:pt>
                <c:pt idx="79">
                  <c:v>04.05.2020</c:v>
                </c:pt>
                <c:pt idx="80">
                  <c:v>05.05.2020</c:v>
                </c:pt>
                <c:pt idx="81">
                  <c:v>06.05.2020</c:v>
                </c:pt>
                <c:pt idx="82">
                  <c:v>07.05.2020</c:v>
                </c:pt>
                <c:pt idx="83">
                  <c:v>08.05.2020</c:v>
                </c:pt>
                <c:pt idx="84">
                  <c:v>09.05.2020</c:v>
                </c:pt>
                <c:pt idx="85">
                  <c:v>10.05.2020</c:v>
                </c:pt>
                <c:pt idx="86">
                  <c:v>11.05.2020</c:v>
                </c:pt>
                <c:pt idx="87">
                  <c:v>12.05.2020</c:v>
                </c:pt>
                <c:pt idx="88">
                  <c:v>13.05.2020</c:v>
                </c:pt>
                <c:pt idx="89">
                  <c:v>14.05.2020</c:v>
                </c:pt>
                <c:pt idx="90">
                  <c:v>15.05.2020</c:v>
                </c:pt>
                <c:pt idx="91">
                  <c:v>16.05.2020</c:v>
                </c:pt>
                <c:pt idx="92">
                  <c:v>17.05.2020</c:v>
                </c:pt>
                <c:pt idx="93">
                  <c:v>18.05.2020</c:v>
                </c:pt>
                <c:pt idx="94">
                  <c:v>19.05.2020</c:v>
                </c:pt>
                <c:pt idx="95">
                  <c:v>20.05.2020</c:v>
                </c:pt>
                <c:pt idx="96">
                  <c:v>21.05.2020</c:v>
                </c:pt>
                <c:pt idx="97">
                  <c:v>22.05.2020</c:v>
                </c:pt>
                <c:pt idx="98">
                  <c:v>23.05.2020</c:v>
                </c:pt>
                <c:pt idx="99">
                  <c:v>24.05.2020</c:v>
                </c:pt>
                <c:pt idx="100">
                  <c:v>25.05.2020</c:v>
                </c:pt>
                <c:pt idx="101">
                  <c:v>26.05.2020</c:v>
                </c:pt>
                <c:pt idx="102">
                  <c:v>27.05.2020</c:v>
                </c:pt>
                <c:pt idx="103">
                  <c:v>28.05.2020</c:v>
                </c:pt>
                <c:pt idx="104">
                  <c:v>29.05.2020</c:v>
                </c:pt>
                <c:pt idx="105">
                  <c:v>30.05.2020</c:v>
                </c:pt>
                <c:pt idx="106">
                  <c:v>31.05.2020</c:v>
                </c:pt>
                <c:pt idx="107">
                  <c:v>01.06.2020</c:v>
                </c:pt>
                <c:pt idx="108">
                  <c:v>02.06.2020</c:v>
                </c:pt>
                <c:pt idx="109">
                  <c:v>03.06.2020</c:v>
                </c:pt>
                <c:pt idx="110">
                  <c:v>04.06.2020</c:v>
                </c:pt>
                <c:pt idx="111">
                  <c:v>05.06.2020</c:v>
                </c:pt>
                <c:pt idx="112">
                  <c:v>06.06.2020</c:v>
                </c:pt>
                <c:pt idx="113">
                  <c:v>07.06.2020</c:v>
                </c:pt>
                <c:pt idx="114">
                  <c:v>08.06.2020</c:v>
                </c:pt>
                <c:pt idx="115">
                  <c:v>09.06.2020</c:v>
                </c:pt>
                <c:pt idx="116">
                  <c:v>10.06.2020</c:v>
                </c:pt>
                <c:pt idx="117">
                  <c:v>11.06.2020</c:v>
                </c:pt>
                <c:pt idx="118">
                  <c:v>12.06.2020</c:v>
                </c:pt>
                <c:pt idx="119">
                  <c:v>13.06.2020</c:v>
                </c:pt>
                <c:pt idx="120">
                  <c:v>14.06.2020</c:v>
                </c:pt>
                <c:pt idx="121">
                  <c:v>15.06.2020</c:v>
                </c:pt>
                <c:pt idx="122">
                  <c:v>16.06.2020</c:v>
                </c:pt>
                <c:pt idx="123">
                  <c:v>17.06.2020</c:v>
                </c:pt>
                <c:pt idx="124">
                  <c:v>18.06.2020</c:v>
                </c:pt>
                <c:pt idx="125">
                  <c:v>19.06.2020</c:v>
                </c:pt>
                <c:pt idx="126">
                  <c:v>20.06.2020</c:v>
                </c:pt>
                <c:pt idx="127">
                  <c:v>21.06.2020</c:v>
                </c:pt>
                <c:pt idx="128">
                  <c:v>22.06.2020</c:v>
                </c:pt>
                <c:pt idx="129">
                  <c:v>23.06.2020</c:v>
                </c:pt>
                <c:pt idx="130">
                  <c:v>24.06.2020</c:v>
                </c:pt>
                <c:pt idx="131">
                  <c:v>25.06.2020</c:v>
                </c:pt>
                <c:pt idx="132">
                  <c:v>26.06.2020</c:v>
                </c:pt>
                <c:pt idx="133">
                  <c:v>27.06.2020</c:v>
                </c:pt>
                <c:pt idx="134">
                  <c:v>28.06.2020</c:v>
                </c:pt>
                <c:pt idx="135">
                  <c:v>29.06.2020</c:v>
                </c:pt>
                <c:pt idx="136">
                  <c:v>30.06.2020</c:v>
                </c:pt>
                <c:pt idx="137">
                  <c:v>01.07.2020</c:v>
                </c:pt>
                <c:pt idx="138">
                  <c:v>02.07.2020</c:v>
                </c:pt>
                <c:pt idx="139">
                  <c:v>03.07.2020</c:v>
                </c:pt>
                <c:pt idx="140">
                  <c:v>04.07.2020</c:v>
                </c:pt>
                <c:pt idx="141">
                  <c:v>05.07.2020</c:v>
                </c:pt>
                <c:pt idx="142">
                  <c:v>06.07.2020</c:v>
                </c:pt>
                <c:pt idx="143">
                  <c:v>07.07.2020</c:v>
                </c:pt>
                <c:pt idx="144">
                  <c:v>08.07.2020</c:v>
                </c:pt>
                <c:pt idx="145">
                  <c:v>09.07.2020</c:v>
                </c:pt>
                <c:pt idx="146">
                  <c:v>10.07.2020</c:v>
                </c:pt>
                <c:pt idx="147">
                  <c:v>11.07.2020</c:v>
                </c:pt>
                <c:pt idx="148">
                  <c:v>12.07.2020</c:v>
                </c:pt>
                <c:pt idx="149">
                  <c:v>13.07.2020</c:v>
                </c:pt>
                <c:pt idx="150">
                  <c:v>14.07.2020</c:v>
                </c:pt>
                <c:pt idx="151">
                  <c:v>15.07.2020</c:v>
                </c:pt>
                <c:pt idx="152">
                  <c:v>16.07.2020</c:v>
                </c:pt>
                <c:pt idx="153">
                  <c:v>17.07.2020</c:v>
                </c:pt>
                <c:pt idx="154">
                  <c:v>18.07.2020</c:v>
                </c:pt>
                <c:pt idx="155">
                  <c:v>19.07.2020</c:v>
                </c:pt>
                <c:pt idx="156">
                  <c:v>20.07.2020</c:v>
                </c:pt>
                <c:pt idx="157">
                  <c:v>21.07.2020</c:v>
                </c:pt>
                <c:pt idx="158">
                  <c:v>22.07.2020</c:v>
                </c:pt>
                <c:pt idx="159">
                  <c:v>23.07.2020</c:v>
                </c:pt>
                <c:pt idx="160">
                  <c:v>24.07.2020</c:v>
                </c:pt>
                <c:pt idx="161">
                  <c:v>25.07.2020</c:v>
                </c:pt>
                <c:pt idx="162">
                  <c:v>26.07.2020</c:v>
                </c:pt>
                <c:pt idx="163">
                  <c:v>27.07.2020</c:v>
                </c:pt>
                <c:pt idx="164">
                  <c:v>28.07.2020</c:v>
                </c:pt>
                <c:pt idx="165">
                  <c:v>29.07.2020</c:v>
                </c:pt>
                <c:pt idx="166">
                  <c:v>30.07.2020</c:v>
                </c:pt>
                <c:pt idx="167">
                  <c:v>31.07.2020</c:v>
                </c:pt>
                <c:pt idx="168">
                  <c:v>01.08.2020</c:v>
                </c:pt>
                <c:pt idx="169">
                  <c:v>02.08.2020</c:v>
                </c:pt>
                <c:pt idx="170">
                  <c:v>03.08.2020</c:v>
                </c:pt>
                <c:pt idx="171">
                  <c:v>04.08.2020</c:v>
                </c:pt>
                <c:pt idx="172">
                  <c:v>05.08.2020</c:v>
                </c:pt>
                <c:pt idx="173">
                  <c:v>06.08.2020</c:v>
                </c:pt>
                <c:pt idx="174">
                  <c:v>07.08.2020</c:v>
                </c:pt>
                <c:pt idx="175">
                  <c:v>08.08.2020</c:v>
                </c:pt>
                <c:pt idx="176">
                  <c:v>09.08.2020</c:v>
                </c:pt>
                <c:pt idx="177">
                  <c:v>10.08.2020</c:v>
                </c:pt>
                <c:pt idx="178">
                  <c:v>11.08.2020</c:v>
                </c:pt>
                <c:pt idx="179">
                  <c:v>12.08.2020</c:v>
                </c:pt>
                <c:pt idx="180">
                  <c:v>13.08.2020</c:v>
                </c:pt>
                <c:pt idx="181">
                  <c:v>14.08.2020</c:v>
                </c:pt>
                <c:pt idx="182">
                  <c:v>15.08.2020</c:v>
                </c:pt>
                <c:pt idx="183">
                  <c:v>16.08.2020</c:v>
                </c:pt>
                <c:pt idx="184">
                  <c:v>17.08.2020</c:v>
                </c:pt>
              </c:strCache>
            </c:strRef>
          </c:cat>
          <c:val>
            <c:numRef>
              <c:f>Meldedatum_BL!$E$5:$E$190</c:f>
              <c:numCache>
                <c:formatCode>General</c:formatCode>
                <c:ptCount val="185"/>
                <c:pt idx="15">
                  <c:v>1</c:v>
                </c:pt>
                <c:pt idx="19">
                  <c:v>2</c:v>
                </c:pt>
                <c:pt idx="22">
                  <c:v>4</c:v>
                </c:pt>
                <c:pt idx="23">
                  <c:v>4</c:v>
                </c:pt>
                <c:pt idx="24">
                  <c:v>9</c:v>
                </c:pt>
                <c:pt idx="25">
                  <c:v>8</c:v>
                </c:pt>
                <c:pt idx="26">
                  <c:v>25</c:v>
                </c:pt>
                <c:pt idx="27">
                  <c:v>21</c:v>
                </c:pt>
                <c:pt idx="28">
                  <c:v>14</c:v>
                </c:pt>
                <c:pt idx="29">
                  <c:v>21</c:v>
                </c:pt>
                <c:pt idx="30">
                  <c:v>20</c:v>
                </c:pt>
                <c:pt idx="31">
                  <c:v>65</c:v>
                </c:pt>
                <c:pt idx="32">
                  <c:v>46</c:v>
                </c:pt>
                <c:pt idx="33">
                  <c:v>56</c:v>
                </c:pt>
                <c:pt idx="34">
                  <c:v>63</c:v>
                </c:pt>
                <c:pt idx="35">
                  <c:v>24</c:v>
                </c:pt>
                <c:pt idx="36">
                  <c:v>21</c:v>
                </c:pt>
                <c:pt idx="37">
                  <c:v>51</c:v>
                </c:pt>
                <c:pt idx="38">
                  <c:v>56</c:v>
                </c:pt>
                <c:pt idx="39">
                  <c:v>97</c:v>
                </c:pt>
                <c:pt idx="40">
                  <c:v>73</c:v>
                </c:pt>
                <c:pt idx="41">
                  <c:v>79</c:v>
                </c:pt>
                <c:pt idx="42">
                  <c:v>44</c:v>
                </c:pt>
                <c:pt idx="43">
                  <c:v>27</c:v>
                </c:pt>
                <c:pt idx="44">
                  <c:v>95</c:v>
                </c:pt>
                <c:pt idx="45">
                  <c:v>129</c:v>
                </c:pt>
                <c:pt idx="46">
                  <c:v>70</c:v>
                </c:pt>
                <c:pt idx="47">
                  <c:v>116</c:v>
                </c:pt>
                <c:pt idx="48">
                  <c:v>136</c:v>
                </c:pt>
                <c:pt idx="49">
                  <c:v>40</c:v>
                </c:pt>
                <c:pt idx="50">
                  <c:v>25</c:v>
                </c:pt>
                <c:pt idx="51">
                  <c:v>75</c:v>
                </c:pt>
                <c:pt idx="52">
                  <c:v>106</c:v>
                </c:pt>
                <c:pt idx="53">
                  <c:v>118</c:v>
                </c:pt>
                <c:pt idx="54">
                  <c:v>115</c:v>
                </c:pt>
                <c:pt idx="55">
                  <c:v>75</c:v>
                </c:pt>
                <c:pt idx="56">
                  <c:v>49</c:v>
                </c:pt>
                <c:pt idx="57">
                  <c:v>44</c:v>
                </c:pt>
                <c:pt idx="58">
                  <c:v>12</c:v>
                </c:pt>
                <c:pt idx="59">
                  <c:v>54</c:v>
                </c:pt>
                <c:pt idx="60">
                  <c:v>66</c:v>
                </c:pt>
                <c:pt idx="61">
                  <c:v>62</c:v>
                </c:pt>
                <c:pt idx="62">
                  <c:v>110</c:v>
                </c:pt>
                <c:pt idx="63">
                  <c:v>61</c:v>
                </c:pt>
                <c:pt idx="64">
                  <c:v>29</c:v>
                </c:pt>
                <c:pt idx="65">
                  <c:v>57</c:v>
                </c:pt>
                <c:pt idx="66">
                  <c:v>66</c:v>
                </c:pt>
                <c:pt idx="67">
                  <c:v>51</c:v>
                </c:pt>
                <c:pt idx="68">
                  <c:v>40</c:v>
                </c:pt>
                <c:pt idx="69">
                  <c:v>84</c:v>
                </c:pt>
                <c:pt idx="70">
                  <c:v>24</c:v>
                </c:pt>
                <c:pt idx="71">
                  <c:v>7</c:v>
                </c:pt>
                <c:pt idx="72">
                  <c:v>38</c:v>
                </c:pt>
                <c:pt idx="73">
                  <c:v>67</c:v>
                </c:pt>
                <c:pt idx="74">
                  <c:v>37</c:v>
                </c:pt>
                <c:pt idx="75">
                  <c:v>35</c:v>
                </c:pt>
                <c:pt idx="76">
                  <c:v>33</c:v>
                </c:pt>
                <c:pt idx="77">
                  <c:v>15</c:v>
                </c:pt>
                <c:pt idx="78">
                  <c:v>6</c:v>
                </c:pt>
                <c:pt idx="79">
                  <c:v>19</c:v>
                </c:pt>
                <c:pt idx="80">
                  <c:v>44</c:v>
                </c:pt>
                <c:pt idx="81">
                  <c:v>26</c:v>
                </c:pt>
                <c:pt idx="82">
                  <c:v>12</c:v>
                </c:pt>
                <c:pt idx="83">
                  <c:v>17</c:v>
                </c:pt>
                <c:pt idx="84">
                  <c:v>5</c:v>
                </c:pt>
                <c:pt idx="85">
                  <c:v>3</c:v>
                </c:pt>
                <c:pt idx="86">
                  <c:v>9</c:v>
                </c:pt>
                <c:pt idx="87">
                  <c:v>6</c:v>
                </c:pt>
                <c:pt idx="88">
                  <c:v>10</c:v>
                </c:pt>
                <c:pt idx="89">
                  <c:v>16</c:v>
                </c:pt>
                <c:pt idx="90">
                  <c:v>7</c:v>
                </c:pt>
                <c:pt idx="91">
                  <c:v>13</c:v>
                </c:pt>
                <c:pt idx="92">
                  <c:v>1</c:v>
                </c:pt>
                <c:pt idx="93">
                  <c:v>6</c:v>
                </c:pt>
                <c:pt idx="94">
                  <c:v>4</c:v>
                </c:pt>
                <c:pt idx="95">
                  <c:v>13</c:v>
                </c:pt>
                <c:pt idx="96">
                  <c:v>3</c:v>
                </c:pt>
                <c:pt idx="97">
                  <c:v>5</c:v>
                </c:pt>
                <c:pt idx="98">
                  <c:v>5</c:v>
                </c:pt>
                <c:pt idx="99">
                  <c:v>1</c:v>
                </c:pt>
                <c:pt idx="100">
                  <c:v>7</c:v>
                </c:pt>
                <c:pt idx="101">
                  <c:v>5</c:v>
                </c:pt>
                <c:pt idx="102">
                  <c:v>6</c:v>
                </c:pt>
                <c:pt idx="103">
                  <c:v>6</c:v>
                </c:pt>
                <c:pt idx="104">
                  <c:v>3</c:v>
                </c:pt>
                <c:pt idx="105">
                  <c:v>5</c:v>
                </c:pt>
                <c:pt idx="106">
                  <c:v>1</c:v>
                </c:pt>
                <c:pt idx="108">
                  <c:v>4</c:v>
                </c:pt>
                <c:pt idx="109">
                  <c:v>5</c:v>
                </c:pt>
                <c:pt idx="110">
                  <c:v>3</c:v>
                </c:pt>
                <c:pt idx="111">
                  <c:v>4</c:v>
                </c:pt>
                <c:pt idx="112">
                  <c:v>1</c:v>
                </c:pt>
                <c:pt idx="114">
                  <c:v>2</c:v>
                </c:pt>
                <c:pt idx="115">
                  <c:v>6</c:v>
                </c:pt>
                <c:pt idx="116">
                  <c:v>5</c:v>
                </c:pt>
                <c:pt idx="117">
                  <c:v>5</c:v>
                </c:pt>
                <c:pt idx="118">
                  <c:v>8</c:v>
                </c:pt>
                <c:pt idx="119">
                  <c:v>5</c:v>
                </c:pt>
                <c:pt idx="120">
                  <c:v>1</c:v>
                </c:pt>
                <c:pt idx="121">
                  <c:v>11</c:v>
                </c:pt>
                <c:pt idx="122">
                  <c:v>12</c:v>
                </c:pt>
                <c:pt idx="123">
                  <c:v>7</c:v>
                </c:pt>
                <c:pt idx="124">
                  <c:v>13</c:v>
                </c:pt>
                <c:pt idx="125">
                  <c:v>16</c:v>
                </c:pt>
                <c:pt idx="126">
                  <c:v>14</c:v>
                </c:pt>
                <c:pt idx="128">
                  <c:v>4</c:v>
                </c:pt>
                <c:pt idx="129">
                  <c:v>13</c:v>
                </c:pt>
                <c:pt idx="130">
                  <c:v>10</c:v>
                </c:pt>
                <c:pt idx="131">
                  <c:v>3</c:v>
                </c:pt>
                <c:pt idx="132">
                  <c:v>6</c:v>
                </c:pt>
                <c:pt idx="133">
                  <c:v>1</c:v>
                </c:pt>
                <c:pt idx="134">
                  <c:v>2</c:v>
                </c:pt>
                <c:pt idx="135">
                  <c:v>5</c:v>
                </c:pt>
                <c:pt idx="136">
                  <c:v>4</c:v>
                </c:pt>
                <c:pt idx="137">
                  <c:v>9</c:v>
                </c:pt>
                <c:pt idx="138">
                  <c:v>8</c:v>
                </c:pt>
                <c:pt idx="139">
                  <c:v>10</c:v>
                </c:pt>
                <c:pt idx="140">
                  <c:v>6</c:v>
                </c:pt>
                <c:pt idx="142">
                  <c:v>5</c:v>
                </c:pt>
                <c:pt idx="143">
                  <c:v>2</c:v>
                </c:pt>
                <c:pt idx="145">
                  <c:v>5</c:v>
                </c:pt>
                <c:pt idx="146">
                  <c:v>3</c:v>
                </c:pt>
                <c:pt idx="147">
                  <c:v>4</c:v>
                </c:pt>
                <c:pt idx="148">
                  <c:v>1</c:v>
                </c:pt>
                <c:pt idx="149">
                  <c:v>2</c:v>
                </c:pt>
                <c:pt idx="150">
                  <c:v>6</c:v>
                </c:pt>
                <c:pt idx="151">
                  <c:v>4</c:v>
                </c:pt>
                <c:pt idx="152">
                  <c:v>2</c:v>
                </c:pt>
                <c:pt idx="153">
                  <c:v>5</c:v>
                </c:pt>
                <c:pt idx="154">
                  <c:v>7</c:v>
                </c:pt>
                <c:pt idx="156">
                  <c:v>27</c:v>
                </c:pt>
                <c:pt idx="157">
                  <c:v>14</c:v>
                </c:pt>
                <c:pt idx="158">
                  <c:v>11</c:v>
                </c:pt>
                <c:pt idx="159">
                  <c:v>5</c:v>
                </c:pt>
                <c:pt idx="160">
                  <c:v>1</c:v>
                </c:pt>
                <c:pt idx="161">
                  <c:v>1</c:v>
                </c:pt>
                <c:pt idx="162">
                  <c:v>2</c:v>
                </c:pt>
                <c:pt idx="163">
                  <c:v>4</c:v>
                </c:pt>
                <c:pt idx="164">
                  <c:v>9</c:v>
                </c:pt>
                <c:pt idx="165">
                  <c:v>1</c:v>
                </c:pt>
                <c:pt idx="166">
                  <c:v>9</c:v>
                </c:pt>
                <c:pt idx="167">
                  <c:v>4</c:v>
                </c:pt>
                <c:pt idx="168">
                  <c:v>2</c:v>
                </c:pt>
                <c:pt idx="169">
                  <c:v>3</c:v>
                </c:pt>
                <c:pt idx="170">
                  <c:v>6</c:v>
                </c:pt>
                <c:pt idx="171">
                  <c:v>13</c:v>
                </c:pt>
                <c:pt idx="172">
                  <c:v>8</c:v>
                </c:pt>
                <c:pt idx="173">
                  <c:v>17</c:v>
                </c:pt>
                <c:pt idx="174">
                  <c:v>19</c:v>
                </c:pt>
                <c:pt idx="175">
                  <c:v>5</c:v>
                </c:pt>
                <c:pt idx="176">
                  <c:v>1</c:v>
                </c:pt>
                <c:pt idx="177">
                  <c:v>7</c:v>
                </c:pt>
                <c:pt idx="178">
                  <c:v>8</c:v>
                </c:pt>
                <c:pt idx="179">
                  <c:v>19</c:v>
                </c:pt>
                <c:pt idx="180">
                  <c:v>11</c:v>
                </c:pt>
                <c:pt idx="181">
                  <c:v>6</c:v>
                </c:pt>
                <c:pt idx="182">
                  <c:v>3</c:v>
                </c:pt>
                <c:pt idx="183">
                  <c:v>4</c:v>
                </c:pt>
                <c:pt idx="184">
                  <c:v>3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Meldedatum_BL!$F$3:$F$4</c:f>
              <c:strCache>
                <c:ptCount val="1"/>
                <c:pt idx="0">
                  <c:v>Bremen</c:v>
                </c:pt>
              </c:strCache>
            </c:strRef>
          </c:tx>
          <c:marker>
            <c:symbol val="none"/>
          </c:marker>
          <c:cat>
            <c:strRef>
              <c:f>Meldedatum_BL!$A$5:$A$190</c:f>
              <c:strCache>
                <c:ptCount val="185"/>
                <c:pt idx="0">
                  <c:v>28.01.2020</c:v>
                </c:pt>
                <c:pt idx="1">
                  <c:v>29.01.2020</c:v>
                </c:pt>
                <c:pt idx="2">
                  <c:v>31.01.2020</c:v>
                </c:pt>
                <c:pt idx="3">
                  <c:v>03.02.2020</c:v>
                </c:pt>
                <c:pt idx="4">
                  <c:v>04.02.2020</c:v>
                </c:pt>
                <c:pt idx="5">
                  <c:v>06.02.2020</c:v>
                </c:pt>
                <c:pt idx="6">
                  <c:v>07.02.2020</c:v>
                </c:pt>
                <c:pt idx="7">
                  <c:v>11.02.2020</c:v>
                </c:pt>
                <c:pt idx="8">
                  <c:v>12.02.2020</c:v>
                </c:pt>
                <c:pt idx="9">
                  <c:v>24.02.2020</c:v>
                </c:pt>
                <c:pt idx="10">
                  <c:v>25.02.2020</c:v>
                </c:pt>
                <c:pt idx="11">
                  <c:v>26.02.2020</c:v>
                </c:pt>
                <c:pt idx="12">
                  <c:v>27.02.2020</c:v>
                </c:pt>
                <c:pt idx="13">
                  <c:v>28.02.2020</c:v>
                </c:pt>
                <c:pt idx="14">
                  <c:v>29.02.2020</c:v>
                </c:pt>
                <c:pt idx="15">
                  <c:v>01.03.2020</c:v>
                </c:pt>
                <c:pt idx="16">
                  <c:v>02.03.2020</c:v>
                </c:pt>
                <c:pt idx="17">
                  <c:v>03.03.2020</c:v>
                </c:pt>
                <c:pt idx="18">
                  <c:v>04.03.2020</c:v>
                </c:pt>
                <c:pt idx="19">
                  <c:v>05.03.2020</c:v>
                </c:pt>
                <c:pt idx="20">
                  <c:v>06.03.2020</c:v>
                </c:pt>
                <c:pt idx="21">
                  <c:v>07.03.2020</c:v>
                </c:pt>
                <c:pt idx="22">
                  <c:v>08.03.2020</c:v>
                </c:pt>
                <c:pt idx="23">
                  <c:v>09.03.2020</c:v>
                </c:pt>
                <c:pt idx="24">
                  <c:v>10.03.2020</c:v>
                </c:pt>
                <c:pt idx="25">
                  <c:v>11.03.2020</c:v>
                </c:pt>
                <c:pt idx="26">
                  <c:v>12.03.2020</c:v>
                </c:pt>
                <c:pt idx="27">
                  <c:v>13.03.2020</c:v>
                </c:pt>
                <c:pt idx="28">
                  <c:v>14.03.2020</c:v>
                </c:pt>
                <c:pt idx="29">
                  <c:v>15.03.2020</c:v>
                </c:pt>
                <c:pt idx="30">
                  <c:v>16.03.2020</c:v>
                </c:pt>
                <c:pt idx="31">
                  <c:v>17.03.2020</c:v>
                </c:pt>
                <c:pt idx="32">
                  <c:v>18.03.2020</c:v>
                </c:pt>
                <c:pt idx="33">
                  <c:v>19.03.2020</c:v>
                </c:pt>
                <c:pt idx="34">
                  <c:v>20.03.2020</c:v>
                </c:pt>
                <c:pt idx="35">
                  <c:v>21.03.2020</c:v>
                </c:pt>
                <c:pt idx="36">
                  <c:v>22.03.2020</c:v>
                </c:pt>
                <c:pt idx="37">
                  <c:v>23.03.2020</c:v>
                </c:pt>
                <c:pt idx="38">
                  <c:v>24.03.2020</c:v>
                </c:pt>
                <c:pt idx="39">
                  <c:v>25.03.2020</c:v>
                </c:pt>
                <c:pt idx="40">
                  <c:v>26.03.2020</c:v>
                </c:pt>
                <c:pt idx="41">
                  <c:v>27.03.2020</c:v>
                </c:pt>
                <c:pt idx="42">
                  <c:v>28.03.2020</c:v>
                </c:pt>
                <c:pt idx="43">
                  <c:v>29.03.2020</c:v>
                </c:pt>
                <c:pt idx="44">
                  <c:v>30.03.2020</c:v>
                </c:pt>
                <c:pt idx="45">
                  <c:v>31.03.2020</c:v>
                </c:pt>
                <c:pt idx="46">
                  <c:v>01.04.2020</c:v>
                </c:pt>
                <c:pt idx="47">
                  <c:v>02.04.2020</c:v>
                </c:pt>
                <c:pt idx="48">
                  <c:v>03.04.2020</c:v>
                </c:pt>
                <c:pt idx="49">
                  <c:v>04.04.2020</c:v>
                </c:pt>
                <c:pt idx="50">
                  <c:v>05.04.2020</c:v>
                </c:pt>
                <c:pt idx="51">
                  <c:v>06.04.2020</c:v>
                </c:pt>
                <c:pt idx="52">
                  <c:v>07.04.2020</c:v>
                </c:pt>
                <c:pt idx="53">
                  <c:v>08.04.2020</c:v>
                </c:pt>
                <c:pt idx="54">
                  <c:v>09.04.2020</c:v>
                </c:pt>
                <c:pt idx="55">
                  <c:v>10.04.2020</c:v>
                </c:pt>
                <c:pt idx="56">
                  <c:v>11.04.2020</c:v>
                </c:pt>
                <c:pt idx="57">
                  <c:v>12.04.2020</c:v>
                </c:pt>
                <c:pt idx="58">
                  <c:v>13.04.2020</c:v>
                </c:pt>
                <c:pt idx="59">
                  <c:v>14.04.2020</c:v>
                </c:pt>
                <c:pt idx="60">
                  <c:v>15.04.2020</c:v>
                </c:pt>
                <c:pt idx="61">
                  <c:v>16.04.2020</c:v>
                </c:pt>
                <c:pt idx="62">
                  <c:v>17.04.2020</c:v>
                </c:pt>
                <c:pt idx="63">
                  <c:v>18.04.2020</c:v>
                </c:pt>
                <c:pt idx="64">
                  <c:v>19.04.2020</c:v>
                </c:pt>
                <c:pt idx="65">
                  <c:v>20.04.2020</c:v>
                </c:pt>
                <c:pt idx="66">
                  <c:v>21.04.2020</c:v>
                </c:pt>
                <c:pt idx="67">
                  <c:v>22.04.2020</c:v>
                </c:pt>
                <c:pt idx="68">
                  <c:v>23.04.2020</c:v>
                </c:pt>
                <c:pt idx="69">
                  <c:v>24.04.2020</c:v>
                </c:pt>
                <c:pt idx="70">
                  <c:v>25.04.2020</c:v>
                </c:pt>
                <c:pt idx="71">
                  <c:v>26.04.2020</c:v>
                </c:pt>
                <c:pt idx="72">
                  <c:v>27.04.2020</c:v>
                </c:pt>
                <c:pt idx="73">
                  <c:v>28.04.2020</c:v>
                </c:pt>
                <c:pt idx="74">
                  <c:v>29.04.2020</c:v>
                </c:pt>
                <c:pt idx="75">
                  <c:v>30.04.2020</c:v>
                </c:pt>
                <c:pt idx="76">
                  <c:v>01.05.2020</c:v>
                </c:pt>
                <c:pt idx="77">
                  <c:v>02.05.2020</c:v>
                </c:pt>
                <c:pt idx="78">
                  <c:v>03.05.2020</c:v>
                </c:pt>
                <c:pt idx="79">
                  <c:v>04.05.2020</c:v>
                </c:pt>
                <c:pt idx="80">
                  <c:v>05.05.2020</c:v>
                </c:pt>
                <c:pt idx="81">
                  <c:v>06.05.2020</c:v>
                </c:pt>
                <c:pt idx="82">
                  <c:v>07.05.2020</c:v>
                </c:pt>
                <c:pt idx="83">
                  <c:v>08.05.2020</c:v>
                </c:pt>
                <c:pt idx="84">
                  <c:v>09.05.2020</c:v>
                </c:pt>
                <c:pt idx="85">
                  <c:v>10.05.2020</c:v>
                </c:pt>
                <c:pt idx="86">
                  <c:v>11.05.2020</c:v>
                </c:pt>
                <c:pt idx="87">
                  <c:v>12.05.2020</c:v>
                </c:pt>
                <c:pt idx="88">
                  <c:v>13.05.2020</c:v>
                </c:pt>
                <c:pt idx="89">
                  <c:v>14.05.2020</c:v>
                </c:pt>
                <c:pt idx="90">
                  <c:v>15.05.2020</c:v>
                </c:pt>
                <c:pt idx="91">
                  <c:v>16.05.2020</c:v>
                </c:pt>
                <c:pt idx="92">
                  <c:v>17.05.2020</c:v>
                </c:pt>
                <c:pt idx="93">
                  <c:v>18.05.2020</c:v>
                </c:pt>
                <c:pt idx="94">
                  <c:v>19.05.2020</c:v>
                </c:pt>
                <c:pt idx="95">
                  <c:v>20.05.2020</c:v>
                </c:pt>
                <c:pt idx="96">
                  <c:v>21.05.2020</c:v>
                </c:pt>
                <c:pt idx="97">
                  <c:v>22.05.2020</c:v>
                </c:pt>
                <c:pt idx="98">
                  <c:v>23.05.2020</c:v>
                </c:pt>
                <c:pt idx="99">
                  <c:v>24.05.2020</c:v>
                </c:pt>
                <c:pt idx="100">
                  <c:v>25.05.2020</c:v>
                </c:pt>
                <c:pt idx="101">
                  <c:v>26.05.2020</c:v>
                </c:pt>
                <c:pt idx="102">
                  <c:v>27.05.2020</c:v>
                </c:pt>
                <c:pt idx="103">
                  <c:v>28.05.2020</c:v>
                </c:pt>
                <c:pt idx="104">
                  <c:v>29.05.2020</c:v>
                </c:pt>
                <c:pt idx="105">
                  <c:v>30.05.2020</c:v>
                </c:pt>
                <c:pt idx="106">
                  <c:v>31.05.2020</c:v>
                </c:pt>
                <c:pt idx="107">
                  <c:v>01.06.2020</c:v>
                </c:pt>
                <c:pt idx="108">
                  <c:v>02.06.2020</c:v>
                </c:pt>
                <c:pt idx="109">
                  <c:v>03.06.2020</c:v>
                </c:pt>
                <c:pt idx="110">
                  <c:v>04.06.2020</c:v>
                </c:pt>
                <c:pt idx="111">
                  <c:v>05.06.2020</c:v>
                </c:pt>
                <c:pt idx="112">
                  <c:v>06.06.2020</c:v>
                </c:pt>
                <c:pt idx="113">
                  <c:v>07.06.2020</c:v>
                </c:pt>
                <c:pt idx="114">
                  <c:v>08.06.2020</c:v>
                </c:pt>
                <c:pt idx="115">
                  <c:v>09.06.2020</c:v>
                </c:pt>
                <c:pt idx="116">
                  <c:v>10.06.2020</c:v>
                </c:pt>
                <c:pt idx="117">
                  <c:v>11.06.2020</c:v>
                </c:pt>
                <c:pt idx="118">
                  <c:v>12.06.2020</c:v>
                </c:pt>
                <c:pt idx="119">
                  <c:v>13.06.2020</c:v>
                </c:pt>
                <c:pt idx="120">
                  <c:v>14.06.2020</c:v>
                </c:pt>
                <c:pt idx="121">
                  <c:v>15.06.2020</c:v>
                </c:pt>
                <c:pt idx="122">
                  <c:v>16.06.2020</c:v>
                </c:pt>
                <c:pt idx="123">
                  <c:v>17.06.2020</c:v>
                </c:pt>
                <c:pt idx="124">
                  <c:v>18.06.2020</c:v>
                </c:pt>
                <c:pt idx="125">
                  <c:v>19.06.2020</c:v>
                </c:pt>
                <c:pt idx="126">
                  <c:v>20.06.2020</c:v>
                </c:pt>
                <c:pt idx="127">
                  <c:v>21.06.2020</c:v>
                </c:pt>
                <c:pt idx="128">
                  <c:v>22.06.2020</c:v>
                </c:pt>
                <c:pt idx="129">
                  <c:v>23.06.2020</c:v>
                </c:pt>
                <c:pt idx="130">
                  <c:v>24.06.2020</c:v>
                </c:pt>
                <c:pt idx="131">
                  <c:v>25.06.2020</c:v>
                </c:pt>
                <c:pt idx="132">
                  <c:v>26.06.2020</c:v>
                </c:pt>
                <c:pt idx="133">
                  <c:v>27.06.2020</c:v>
                </c:pt>
                <c:pt idx="134">
                  <c:v>28.06.2020</c:v>
                </c:pt>
                <c:pt idx="135">
                  <c:v>29.06.2020</c:v>
                </c:pt>
                <c:pt idx="136">
                  <c:v>30.06.2020</c:v>
                </c:pt>
                <c:pt idx="137">
                  <c:v>01.07.2020</c:v>
                </c:pt>
                <c:pt idx="138">
                  <c:v>02.07.2020</c:v>
                </c:pt>
                <c:pt idx="139">
                  <c:v>03.07.2020</c:v>
                </c:pt>
                <c:pt idx="140">
                  <c:v>04.07.2020</c:v>
                </c:pt>
                <c:pt idx="141">
                  <c:v>05.07.2020</c:v>
                </c:pt>
                <c:pt idx="142">
                  <c:v>06.07.2020</c:v>
                </c:pt>
                <c:pt idx="143">
                  <c:v>07.07.2020</c:v>
                </c:pt>
                <c:pt idx="144">
                  <c:v>08.07.2020</c:v>
                </c:pt>
                <c:pt idx="145">
                  <c:v>09.07.2020</c:v>
                </c:pt>
                <c:pt idx="146">
                  <c:v>10.07.2020</c:v>
                </c:pt>
                <c:pt idx="147">
                  <c:v>11.07.2020</c:v>
                </c:pt>
                <c:pt idx="148">
                  <c:v>12.07.2020</c:v>
                </c:pt>
                <c:pt idx="149">
                  <c:v>13.07.2020</c:v>
                </c:pt>
                <c:pt idx="150">
                  <c:v>14.07.2020</c:v>
                </c:pt>
                <c:pt idx="151">
                  <c:v>15.07.2020</c:v>
                </c:pt>
                <c:pt idx="152">
                  <c:v>16.07.2020</c:v>
                </c:pt>
                <c:pt idx="153">
                  <c:v>17.07.2020</c:v>
                </c:pt>
                <c:pt idx="154">
                  <c:v>18.07.2020</c:v>
                </c:pt>
                <c:pt idx="155">
                  <c:v>19.07.2020</c:v>
                </c:pt>
                <c:pt idx="156">
                  <c:v>20.07.2020</c:v>
                </c:pt>
                <c:pt idx="157">
                  <c:v>21.07.2020</c:v>
                </c:pt>
                <c:pt idx="158">
                  <c:v>22.07.2020</c:v>
                </c:pt>
                <c:pt idx="159">
                  <c:v>23.07.2020</c:v>
                </c:pt>
                <c:pt idx="160">
                  <c:v>24.07.2020</c:v>
                </c:pt>
                <c:pt idx="161">
                  <c:v>25.07.2020</c:v>
                </c:pt>
                <c:pt idx="162">
                  <c:v>26.07.2020</c:v>
                </c:pt>
                <c:pt idx="163">
                  <c:v>27.07.2020</c:v>
                </c:pt>
                <c:pt idx="164">
                  <c:v>28.07.2020</c:v>
                </c:pt>
                <c:pt idx="165">
                  <c:v>29.07.2020</c:v>
                </c:pt>
                <c:pt idx="166">
                  <c:v>30.07.2020</c:v>
                </c:pt>
                <c:pt idx="167">
                  <c:v>31.07.2020</c:v>
                </c:pt>
                <c:pt idx="168">
                  <c:v>01.08.2020</c:v>
                </c:pt>
                <c:pt idx="169">
                  <c:v>02.08.2020</c:v>
                </c:pt>
                <c:pt idx="170">
                  <c:v>03.08.2020</c:v>
                </c:pt>
                <c:pt idx="171">
                  <c:v>04.08.2020</c:v>
                </c:pt>
                <c:pt idx="172">
                  <c:v>05.08.2020</c:v>
                </c:pt>
                <c:pt idx="173">
                  <c:v>06.08.2020</c:v>
                </c:pt>
                <c:pt idx="174">
                  <c:v>07.08.2020</c:v>
                </c:pt>
                <c:pt idx="175">
                  <c:v>08.08.2020</c:v>
                </c:pt>
                <c:pt idx="176">
                  <c:v>09.08.2020</c:v>
                </c:pt>
                <c:pt idx="177">
                  <c:v>10.08.2020</c:v>
                </c:pt>
                <c:pt idx="178">
                  <c:v>11.08.2020</c:v>
                </c:pt>
                <c:pt idx="179">
                  <c:v>12.08.2020</c:v>
                </c:pt>
                <c:pt idx="180">
                  <c:v>13.08.2020</c:v>
                </c:pt>
                <c:pt idx="181">
                  <c:v>14.08.2020</c:v>
                </c:pt>
                <c:pt idx="182">
                  <c:v>15.08.2020</c:v>
                </c:pt>
                <c:pt idx="183">
                  <c:v>16.08.2020</c:v>
                </c:pt>
                <c:pt idx="184">
                  <c:v>17.08.2020</c:v>
                </c:pt>
              </c:strCache>
            </c:strRef>
          </c:cat>
          <c:val>
            <c:numRef>
              <c:f>Meldedatum_BL!$F$5:$F$190</c:f>
              <c:numCache>
                <c:formatCode>General</c:formatCode>
                <c:ptCount val="185"/>
                <c:pt idx="15">
                  <c:v>1</c:v>
                </c:pt>
                <c:pt idx="16">
                  <c:v>1</c:v>
                </c:pt>
                <c:pt idx="17">
                  <c:v>2</c:v>
                </c:pt>
                <c:pt idx="23">
                  <c:v>7</c:v>
                </c:pt>
                <c:pt idx="24">
                  <c:v>11</c:v>
                </c:pt>
                <c:pt idx="25">
                  <c:v>11</c:v>
                </c:pt>
                <c:pt idx="26">
                  <c:v>7</c:v>
                </c:pt>
                <c:pt idx="27">
                  <c:v>9</c:v>
                </c:pt>
                <c:pt idx="28">
                  <c:v>3</c:v>
                </c:pt>
                <c:pt idx="29">
                  <c:v>3</c:v>
                </c:pt>
                <c:pt idx="30">
                  <c:v>1</c:v>
                </c:pt>
                <c:pt idx="31">
                  <c:v>12</c:v>
                </c:pt>
                <c:pt idx="32">
                  <c:v>10</c:v>
                </c:pt>
                <c:pt idx="33">
                  <c:v>40</c:v>
                </c:pt>
                <c:pt idx="34">
                  <c:v>24</c:v>
                </c:pt>
                <c:pt idx="35">
                  <c:v>22</c:v>
                </c:pt>
                <c:pt idx="36">
                  <c:v>4</c:v>
                </c:pt>
                <c:pt idx="37">
                  <c:v>12</c:v>
                </c:pt>
                <c:pt idx="38">
                  <c:v>19</c:v>
                </c:pt>
                <c:pt idx="39">
                  <c:v>11</c:v>
                </c:pt>
                <c:pt idx="40">
                  <c:v>31</c:v>
                </c:pt>
                <c:pt idx="41">
                  <c:v>20</c:v>
                </c:pt>
                <c:pt idx="42">
                  <c:v>25</c:v>
                </c:pt>
                <c:pt idx="43">
                  <c:v>1</c:v>
                </c:pt>
                <c:pt idx="44">
                  <c:v>8</c:v>
                </c:pt>
                <c:pt idx="45">
                  <c:v>17</c:v>
                </c:pt>
                <c:pt idx="46">
                  <c:v>16</c:v>
                </c:pt>
                <c:pt idx="47">
                  <c:v>11</c:v>
                </c:pt>
                <c:pt idx="48">
                  <c:v>33</c:v>
                </c:pt>
                <c:pt idx="49">
                  <c:v>15</c:v>
                </c:pt>
                <c:pt idx="50">
                  <c:v>3</c:v>
                </c:pt>
                <c:pt idx="51">
                  <c:v>5</c:v>
                </c:pt>
                <c:pt idx="52">
                  <c:v>36</c:v>
                </c:pt>
                <c:pt idx="53">
                  <c:v>6</c:v>
                </c:pt>
                <c:pt idx="54">
                  <c:v>18</c:v>
                </c:pt>
                <c:pt idx="55">
                  <c:v>9</c:v>
                </c:pt>
                <c:pt idx="56">
                  <c:v>13</c:v>
                </c:pt>
                <c:pt idx="57">
                  <c:v>4</c:v>
                </c:pt>
                <c:pt idx="58">
                  <c:v>6</c:v>
                </c:pt>
                <c:pt idx="59">
                  <c:v>7</c:v>
                </c:pt>
                <c:pt idx="60">
                  <c:v>15</c:v>
                </c:pt>
                <c:pt idx="61">
                  <c:v>45</c:v>
                </c:pt>
                <c:pt idx="62">
                  <c:v>12</c:v>
                </c:pt>
                <c:pt idx="63">
                  <c:v>17</c:v>
                </c:pt>
                <c:pt idx="64">
                  <c:v>12</c:v>
                </c:pt>
                <c:pt idx="65">
                  <c:v>7</c:v>
                </c:pt>
                <c:pt idx="66">
                  <c:v>17</c:v>
                </c:pt>
                <c:pt idx="67">
                  <c:v>108</c:v>
                </c:pt>
                <c:pt idx="68">
                  <c:v>17</c:v>
                </c:pt>
                <c:pt idx="69">
                  <c:v>17</c:v>
                </c:pt>
                <c:pt idx="70">
                  <c:v>15</c:v>
                </c:pt>
                <c:pt idx="71">
                  <c:v>14</c:v>
                </c:pt>
                <c:pt idx="72">
                  <c:v>7</c:v>
                </c:pt>
                <c:pt idx="73">
                  <c:v>43</c:v>
                </c:pt>
                <c:pt idx="74">
                  <c:v>42</c:v>
                </c:pt>
                <c:pt idx="75">
                  <c:v>22</c:v>
                </c:pt>
                <c:pt idx="76">
                  <c:v>12</c:v>
                </c:pt>
                <c:pt idx="77">
                  <c:v>4</c:v>
                </c:pt>
                <c:pt idx="78">
                  <c:v>17</c:v>
                </c:pt>
                <c:pt idx="79">
                  <c:v>17</c:v>
                </c:pt>
                <c:pt idx="80">
                  <c:v>10</c:v>
                </c:pt>
                <c:pt idx="81">
                  <c:v>54</c:v>
                </c:pt>
                <c:pt idx="82">
                  <c:v>29</c:v>
                </c:pt>
                <c:pt idx="83">
                  <c:v>28</c:v>
                </c:pt>
                <c:pt idx="84">
                  <c:v>15</c:v>
                </c:pt>
                <c:pt idx="85">
                  <c:v>12</c:v>
                </c:pt>
                <c:pt idx="86">
                  <c:v>3</c:v>
                </c:pt>
                <c:pt idx="87">
                  <c:v>20</c:v>
                </c:pt>
                <c:pt idx="88">
                  <c:v>29</c:v>
                </c:pt>
                <c:pt idx="89">
                  <c:v>23</c:v>
                </c:pt>
                <c:pt idx="90">
                  <c:v>21</c:v>
                </c:pt>
                <c:pt idx="91">
                  <c:v>19</c:v>
                </c:pt>
                <c:pt idx="92">
                  <c:v>10</c:v>
                </c:pt>
                <c:pt idx="93">
                  <c:v>11</c:v>
                </c:pt>
                <c:pt idx="94">
                  <c:v>19</c:v>
                </c:pt>
                <c:pt idx="95">
                  <c:v>18</c:v>
                </c:pt>
                <c:pt idx="96">
                  <c:v>16</c:v>
                </c:pt>
                <c:pt idx="97">
                  <c:v>4</c:v>
                </c:pt>
                <c:pt idx="98">
                  <c:v>3</c:v>
                </c:pt>
                <c:pt idx="99">
                  <c:v>13</c:v>
                </c:pt>
                <c:pt idx="100">
                  <c:v>2</c:v>
                </c:pt>
                <c:pt idx="101">
                  <c:v>10</c:v>
                </c:pt>
                <c:pt idx="102">
                  <c:v>26</c:v>
                </c:pt>
                <c:pt idx="103">
                  <c:v>26</c:v>
                </c:pt>
                <c:pt idx="104">
                  <c:v>29</c:v>
                </c:pt>
                <c:pt idx="105">
                  <c:v>24</c:v>
                </c:pt>
                <c:pt idx="106">
                  <c:v>7</c:v>
                </c:pt>
                <c:pt idx="107">
                  <c:v>1</c:v>
                </c:pt>
                <c:pt idx="108">
                  <c:v>11</c:v>
                </c:pt>
                <c:pt idx="109">
                  <c:v>17</c:v>
                </c:pt>
                <c:pt idx="110">
                  <c:v>34</c:v>
                </c:pt>
                <c:pt idx="111">
                  <c:v>15</c:v>
                </c:pt>
                <c:pt idx="112">
                  <c:v>5</c:v>
                </c:pt>
                <c:pt idx="113">
                  <c:v>14</c:v>
                </c:pt>
                <c:pt idx="114">
                  <c:v>1</c:v>
                </c:pt>
                <c:pt idx="115">
                  <c:v>15</c:v>
                </c:pt>
                <c:pt idx="116">
                  <c:v>17</c:v>
                </c:pt>
                <c:pt idx="117">
                  <c:v>8</c:v>
                </c:pt>
                <c:pt idx="118">
                  <c:v>8</c:v>
                </c:pt>
                <c:pt idx="119">
                  <c:v>8</c:v>
                </c:pt>
                <c:pt idx="120">
                  <c:v>3</c:v>
                </c:pt>
                <c:pt idx="121">
                  <c:v>1</c:v>
                </c:pt>
                <c:pt idx="122">
                  <c:v>14</c:v>
                </c:pt>
                <c:pt idx="123">
                  <c:v>12</c:v>
                </c:pt>
                <c:pt idx="124">
                  <c:v>7</c:v>
                </c:pt>
                <c:pt idx="125">
                  <c:v>10</c:v>
                </c:pt>
                <c:pt idx="126">
                  <c:v>8</c:v>
                </c:pt>
                <c:pt idx="127">
                  <c:v>3</c:v>
                </c:pt>
                <c:pt idx="128">
                  <c:v>6</c:v>
                </c:pt>
                <c:pt idx="130">
                  <c:v>2</c:v>
                </c:pt>
                <c:pt idx="131">
                  <c:v>3</c:v>
                </c:pt>
                <c:pt idx="132">
                  <c:v>1</c:v>
                </c:pt>
                <c:pt idx="133">
                  <c:v>2</c:v>
                </c:pt>
                <c:pt idx="135">
                  <c:v>1</c:v>
                </c:pt>
                <c:pt idx="136">
                  <c:v>5</c:v>
                </c:pt>
                <c:pt idx="137">
                  <c:v>4</c:v>
                </c:pt>
                <c:pt idx="138">
                  <c:v>4</c:v>
                </c:pt>
                <c:pt idx="140">
                  <c:v>3</c:v>
                </c:pt>
                <c:pt idx="141">
                  <c:v>1</c:v>
                </c:pt>
                <c:pt idx="143">
                  <c:v>2</c:v>
                </c:pt>
                <c:pt idx="144">
                  <c:v>3</c:v>
                </c:pt>
                <c:pt idx="145">
                  <c:v>4</c:v>
                </c:pt>
                <c:pt idx="146">
                  <c:v>1</c:v>
                </c:pt>
                <c:pt idx="148">
                  <c:v>1</c:v>
                </c:pt>
                <c:pt idx="149">
                  <c:v>1</c:v>
                </c:pt>
                <c:pt idx="151">
                  <c:v>6</c:v>
                </c:pt>
                <c:pt idx="152">
                  <c:v>4</c:v>
                </c:pt>
                <c:pt idx="153">
                  <c:v>8</c:v>
                </c:pt>
                <c:pt idx="154">
                  <c:v>9</c:v>
                </c:pt>
                <c:pt idx="155">
                  <c:v>2</c:v>
                </c:pt>
                <c:pt idx="156">
                  <c:v>1</c:v>
                </c:pt>
                <c:pt idx="157">
                  <c:v>4</c:v>
                </c:pt>
                <c:pt idx="158">
                  <c:v>2</c:v>
                </c:pt>
                <c:pt idx="159">
                  <c:v>6</c:v>
                </c:pt>
                <c:pt idx="160">
                  <c:v>9</c:v>
                </c:pt>
                <c:pt idx="161">
                  <c:v>5</c:v>
                </c:pt>
                <c:pt idx="163">
                  <c:v>5</c:v>
                </c:pt>
                <c:pt idx="164">
                  <c:v>6</c:v>
                </c:pt>
                <c:pt idx="165">
                  <c:v>5</c:v>
                </c:pt>
                <c:pt idx="166">
                  <c:v>11</c:v>
                </c:pt>
                <c:pt idx="167">
                  <c:v>7</c:v>
                </c:pt>
                <c:pt idx="168">
                  <c:v>1</c:v>
                </c:pt>
                <c:pt idx="170">
                  <c:v>4</c:v>
                </c:pt>
                <c:pt idx="171">
                  <c:v>4</c:v>
                </c:pt>
                <c:pt idx="172">
                  <c:v>2</c:v>
                </c:pt>
                <c:pt idx="173">
                  <c:v>6</c:v>
                </c:pt>
                <c:pt idx="174">
                  <c:v>2</c:v>
                </c:pt>
                <c:pt idx="175">
                  <c:v>3</c:v>
                </c:pt>
                <c:pt idx="176">
                  <c:v>1</c:v>
                </c:pt>
                <c:pt idx="177">
                  <c:v>8</c:v>
                </c:pt>
                <c:pt idx="178">
                  <c:v>7</c:v>
                </c:pt>
                <c:pt idx="179">
                  <c:v>3</c:v>
                </c:pt>
                <c:pt idx="180">
                  <c:v>6</c:v>
                </c:pt>
                <c:pt idx="181">
                  <c:v>7</c:v>
                </c:pt>
                <c:pt idx="182">
                  <c:v>6</c:v>
                </c:pt>
                <c:pt idx="183">
                  <c:v>4</c:v>
                </c:pt>
                <c:pt idx="184">
                  <c:v>6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Meldedatum_BL!$G$3:$G$4</c:f>
              <c:strCache>
                <c:ptCount val="1"/>
                <c:pt idx="0">
                  <c:v>Hamburg</c:v>
                </c:pt>
              </c:strCache>
            </c:strRef>
          </c:tx>
          <c:marker>
            <c:symbol val="none"/>
          </c:marker>
          <c:cat>
            <c:strRef>
              <c:f>Meldedatum_BL!$A$5:$A$190</c:f>
              <c:strCache>
                <c:ptCount val="185"/>
                <c:pt idx="0">
                  <c:v>28.01.2020</c:v>
                </c:pt>
                <c:pt idx="1">
                  <c:v>29.01.2020</c:v>
                </c:pt>
                <c:pt idx="2">
                  <c:v>31.01.2020</c:v>
                </c:pt>
                <c:pt idx="3">
                  <c:v>03.02.2020</c:v>
                </c:pt>
                <c:pt idx="4">
                  <c:v>04.02.2020</c:v>
                </c:pt>
                <c:pt idx="5">
                  <c:v>06.02.2020</c:v>
                </c:pt>
                <c:pt idx="6">
                  <c:v>07.02.2020</c:v>
                </c:pt>
                <c:pt idx="7">
                  <c:v>11.02.2020</c:v>
                </c:pt>
                <c:pt idx="8">
                  <c:v>12.02.2020</c:v>
                </c:pt>
                <c:pt idx="9">
                  <c:v>24.02.2020</c:v>
                </c:pt>
                <c:pt idx="10">
                  <c:v>25.02.2020</c:v>
                </c:pt>
                <c:pt idx="11">
                  <c:v>26.02.2020</c:v>
                </c:pt>
                <c:pt idx="12">
                  <c:v>27.02.2020</c:v>
                </c:pt>
                <c:pt idx="13">
                  <c:v>28.02.2020</c:v>
                </c:pt>
                <c:pt idx="14">
                  <c:v>29.02.2020</c:v>
                </c:pt>
                <c:pt idx="15">
                  <c:v>01.03.2020</c:v>
                </c:pt>
                <c:pt idx="16">
                  <c:v>02.03.2020</c:v>
                </c:pt>
                <c:pt idx="17">
                  <c:v>03.03.2020</c:v>
                </c:pt>
                <c:pt idx="18">
                  <c:v>04.03.2020</c:v>
                </c:pt>
                <c:pt idx="19">
                  <c:v>05.03.2020</c:v>
                </c:pt>
                <c:pt idx="20">
                  <c:v>06.03.2020</c:v>
                </c:pt>
                <c:pt idx="21">
                  <c:v>07.03.2020</c:v>
                </c:pt>
                <c:pt idx="22">
                  <c:v>08.03.2020</c:v>
                </c:pt>
                <c:pt idx="23">
                  <c:v>09.03.2020</c:v>
                </c:pt>
                <c:pt idx="24">
                  <c:v>10.03.2020</c:v>
                </c:pt>
                <c:pt idx="25">
                  <c:v>11.03.2020</c:v>
                </c:pt>
                <c:pt idx="26">
                  <c:v>12.03.2020</c:v>
                </c:pt>
                <c:pt idx="27">
                  <c:v>13.03.2020</c:v>
                </c:pt>
                <c:pt idx="28">
                  <c:v>14.03.2020</c:v>
                </c:pt>
                <c:pt idx="29">
                  <c:v>15.03.2020</c:v>
                </c:pt>
                <c:pt idx="30">
                  <c:v>16.03.2020</c:v>
                </c:pt>
                <c:pt idx="31">
                  <c:v>17.03.2020</c:v>
                </c:pt>
                <c:pt idx="32">
                  <c:v>18.03.2020</c:v>
                </c:pt>
                <c:pt idx="33">
                  <c:v>19.03.2020</c:v>
                </c:pt>
                <c:pt idx="34">
                  <c:v>20.03.2020</c:v>
                </c:pt>
                <c:pt idx="35">
                  <c:v>21.03.2020</c:v>
                </c:pt>
                <c:pt idx="36">
                  <c:v>22.03.2020</c:v>
                </c:pt>
                <c:pt idx="37">
                  <c:v>23.03.2020</c:v>
                </c:pt>
                <c:pt idx="38">
                  <c:v>24.03.2020</c:v>
                </c:pt>
                <c:pt idx="39">
                  <c:v>25.03.2020</c:v>
                </c:pt>
                <c:pt idx="40">
                  <c:v>26.03.2020</c:v>
                </c:pt>
                <c:pt idx="41">
                  <c:v>27.03.2020</c:v>
                </c:pt>
                <c:pt idx="42">
                  <c:v>28.03.2020</c:v>
                </c:pt>
                <c:pt idx="43">
                  <c:v>29.03.2020</c:v>
                </c:pt>
                <c:pt idx="44">
                  <c:v>30.03.2020</c:v>
                </c:pt>
                <c:pt idx="45">
                  <c:v>31.03.2020</c:v>
                </c:pt>
                <c:pt idx="46">
                  <c:v>01.04.2020</c:v>
                </c:pt>
                <c:pt idx="47">
                  <c:v>02.04.2020</c:v>
                </c:pt>
                <c:pt idx="48">
                  <c:v>03.04.2020</c:v>
                </c:pt>
                <c:pt idx="49">
                  <c:v>04.04.2020</c:v>
                </c:pt>
                <c:pt idx="50">
                  <c:v>05.04.2020</c:v>
                </c:pt>
                <c:pt idx="51">
                  <c:v>06.04.2020</c:v>
                </c:pt>
                <c:pt idx="52">
                  <c:v>07.04.2020</c:v>
                </c:pt>
                <c:pt idx="53">
                  <c:v>08.04.2020</c:v>
                </c:pt>
                <c:pt idx="54">
                  <c:v>09.04.2020</c:v>
                </c:pt>
                <c:pt idx="55">
                  <c:v>10.04.2020</c:v>
                </c:pt>
                <c:pt idx="56">
                  <c:v>11.04.2020</c:v>
                </c:pt>
                <c:pt idx="57">
                  <c:v>12.04.2020</c:v>
                </c:pt>
                <c:pt idx="58">
                  <c:v>13.04.2020</c:v>
                </c:pt>
                <c:pt idx="59">
                  <c:v>14.04.2020</c:v>
                </c:pt>
                <c:pt idx="60">
                  <c:v>15.04.2020</c:v>
                </c:pt>
                <c:pt idx="61">
                  <c:v>16.04.2020</c:v>
                </c:pt>
                <c:pt idx="62">
                  <c:v>17.04.2020</c:v>
                </c:pt>
                <c:pt idx="63">
                  <c:v>18.04.2020</c:v>
                </c:pt>
                <c:pt idx="64">
                  <c:v>19.04.2020</c:v>
                </c:pt>
                <c:pt idx="65">
                  <c:v>20.04.2020</c:v>
                </c:pt>
                <c:pt idx="66">
                  <c:v>21.04.2020</c:v>
                </c:pt>
                <c:pt idx="67">
                  <c:v>22.04.2020</c:v>
                </c:pt>
                <c:pt idx="68">
                  <c:v>23.04.2020</c:v>
                </c:pt>
                <c:pt idx="69">
                  <c:v>24.04.2020</c:v>
                </c:pt>
                <c:pt idx="70">
                  <c:v>25.04.2020</c:v>
                </c:pt>
                <c:pt idx="71">
                  <c:v>26.04.2020</c:v>
                </c:pt>
                <c:pt idx="72">
                  <c:v>27.04.2020</c:v>
                </c:pt>
                <c:pt idx="73">
                  <c:v>28.04.2020</c:v>
                </c:pt>
                <c:pt idx="74">
                  <c:v>29.04.2020</c:v>
                </c:pt>
                <c:pt idx="75">
                  <c:v>30.04.2020</c:v>
                </c:pt>
                <c:pt idx="76">
                  <c:v>01.05.2020</c:v>
                </c:pt>
                <c:pt idx="77">
                  <c:v>02.05.2020</c:v>
                </c:pt>
                <c:pt idx="78">
                  <c:v>03.05.2020</c:v>
                </c:pt>
                <c:pt idx="79">
                  <c:v>04.05.2020</c:v>
                </c:pt>
                <c:pt idx="80">
                  <c:v>05.05.2020</c:v>
                </c:pt>
                <c:pt idx="81">
                  <c:v>06.05.2020</c:v>
                </c:pt>
                <c:pt idx="82">
                  <c:v>07.05.2020</c:v>
                </c:pt>
                <c:pt idx="83">
                  <c:v>08.05.2020</c:v>
                </c:pt>
                <c:pt idx="84">
                  <c:v>09.05.2020</c:v>
                </c:pt>
                <c:pt idx="85">
                  <c:v>10.05.2020</c:v>
                </c:pt>
                <c:pt idx="86">
                  <c:v>11.05.2020</c:v>
                </c:pt>
                <c:pt idx="87">
                  <c:v>12.05.2020</c:v>
                </c:pt>
                <c:pt idx="88">
                  <c:v>13.05.2020</c:v>
                </c:pt>
                <c:pt idx="89">
                  <c:v>14.05.2020</c:v>
                </c:pt>
                <c:pt idx="90">
                  <c:v>15.05.2020</c:v>
                </c:pt>
                <c:pt idx="91">
                  <c:v>16.05.2020</c:v>
                </c:pt>
                <c:pt idx="92">
                  <c:v>17.05.2020</c:v>
                </c:pt>
                <c:pt idx="93">
                  <c:v>18.05.2020</c:v>
                </c:pt>
                <c:pt idx="94">
                  <c:v>19.05.2020</c:v>
                </c:pt>
                <c:pt idx="95">
                  <c:v>20.05.2020</c:v>
                </c:pt>
                <c:pt idx="96">
                  <c:v>21.05.2020</c:v>
                </c:pt>
                <c:pt idx="97">
                  <c:v>22.05.2020</c:v>
                </c:pt>
                <c:pt idx="98">
                  <c:v>23.05.2020</c:v>
                </c:pt>
                <c:pt idx="99">
                  <c:v>24.05.2020</c:v>
                </c:pt>
                <c:pt idx="100">
                  <c:v>25.05.2020</c:v>
                </c:pt>
                <c:pt idx="101">
                  <c:v>26.05.2020</c:v>
                </c:pt>
                <c:pt idx="102">
                  <c:v>27.05.2020</c:v>
                </c:pt>
                <c:pt idx="103">
                  <c:v>28.05.2020</c:v>
                </c:pt>
                <c:pt idx="104">
                  <c:v>29.05.2020</c:v>
                </c:pt>
                <c:pt idx="105">
                  <c:v>30.05.2020</c:v>
                </c:pt>
                <c:pt idx="106">
                  <c:v>31.05.2020</c:v>
                </c:pt>
                <c:pt idx="107">
                  <c:v>01.06.2020</c:v>
                </c:pt>
                <c:pt idx="108">
                  <c:v>02.06.2020</c:v>
                </c:pt>
                <c:pt idx="109">
                  <c:v>03.06.2020</c:v>
                </c:pt>
                <c:pt idx="110">
                  <c:v>04.06.2020</c:v>
                </c:pt>
                <c:pt idx="111">
                  <c:v>05.06.2020</c:v>
                </c:pt>
                <c:pt idx="112">
                  <c:v>06.06.2020</c:v>
                </c:pt>
                <c:pt idx="113">
                  <c:v>07.06.2020</c:v>
                </c:pt>
                <c:pt idx="114">
                  <c:v>08.06.2020</c:v>
                </c:pt>
                <c:pt idx="115">
                  <c:v>09.06.2020</c:v>
                </c:pt>
                <c:pt idx="116">
                  <c:v>10.06.2020</c:v>
                </c:pt>
                <c:pt idx="117">
                  <c:v>11.06.2020</c:v>
                </c:pt>
                <c:pt idx="118">
                  <c:v>12.06.2020</c:v>
                </c:pt>
                <c:pt idx="119">
                  <c:v>13.06.2020</c:v>
                </c:pt>
                <c:pt idx="120">
                  <c:v>14.06.2020</c:v>
                </c:pt>
                <c:pt idx="121">
                  <c:v>15.06.2020</c:v>
                </c:pt>
                <c:pt idx="122">
                  <c:v>16.06.2020</c:v>
                </c:pt>
                <c:pt idx="123">
                  <c:v>17.06.2020</c:v>
                </c:pt>
                <c:pt idx="124">
                  <c:v>18.06.2020</c:v>
                </c:pt>
                <c:pt idx="125">
                  <c:v>19.06.2020</c:v>
                </c:pt>
                <c:pt idx="126">
                  <c:v>20.06.2020</c:v>
                </c:pt>
                <c:pt idx="127">
                  <c:v>21.06.2020</c:v>
                </c:pt>
                <c:pt idx="128">
                  <c:v>22.06.2020</c:v>
                </c:pt>
                <c:pt idx="129">
                  <c:v>23.06.2020</c:v>
                </c:pt>
                <c:pt idx="130">
                  <c:v>24.06.2020</c:v>
                </c:pt>
                <c:pt idx="131">
                  <c:v>25.06.2020</c:v>
                </c:pt>
                <c:pt idx="132">
                  <c:v>26.06.2020</c:v>
                </c:pt>
                <c:pt idx="133">
                  <c:v>27.06.2020</c:v>
                </c:pt>
                <c:pt idx="134">
                  <c:v>28.06.2020</c:v>
                </c:pt>
                <c:pt idx="135">
                  <c:v>29.06.2020</c:v>
                </c:pt>
                <c:pt idx="136">
                  <c:v>30.06.2020</c:v>
                </c:pt>
                <c:pt idx="137">
                  <c:v>01.07.2020</c:v>
                </c:pt>
                <c:pt idx="138">
                  <c:v>02.07.2020</c:v>
                </c:pt>
                <c:pt idx="139">
                  <c:v>03.07.2020</c:v>
                </c:pt>
                <c:pt idx="140">
                  <c:v>04.07.2020</c:v>
                </c:pt>
                <c:pt idx="141">
                  <c:v>05.07.2020</c:v>
                </c:pt>
                <c:pt idx="142">
                  <c:v>06.07.2020</c:v>
                </c:pt>
                <c:pt idx="143">
                  <c:v>07.07.2020</c:v>
                </c:pt>
                <c:pt idx="144">
                  <c:v>08.07.2020</c:v>
                </c:pt>
                <c:pt idx="145">
                  <c:v>09.07.2020</c:v>
                </c:pt>
                <c:pt idx="146">
                  <c:v>10.07.2020</c:v>
                </c:pt>
                <c:pt idx="147">
                  <c:v>11.07.2020</c:v>
                </c:pt>
                <c:pt idx="148">
                  <c:v>12.07.2020</c:v>
                </c:pt>
                <c:pt idx="149">
                  <c:v>13.07.2020</c:v>
                </c:pt>
                <c:pt idx="150">
                  <c:v>14.07.2020</c:v>
                </c:pt>
                <c:pt idx="151">
                  <c:v>15.07.2020</c:v>
                </c:pt>
                <c:pt idx="152">
                  <c:v>16.07.2020</c:v>
                </c:pt>
                <c:pt idx="153">
                  <c:v>17.07.2020</c:v>
                </c:pt>
                <c:pt idx="154">
                  <c:v>18.07.2020</c:v>
                </c:pt>
                <c:pt idx="155">
                  <c:v>19.07.2020</c:v>
                </c:pt>
                <c:pt idx="156">
                  <c:v>20.07.2020</c:v>
                </c:pt>
                <c:pt idx="157">
                  <c:v>21.07.2020</c:v>
                </c:pt>
                <c:pt idx="158">
                  <c:v>22.07.2020</c:v>
                </c:pt>
                <c:pt idx="159">
                  <c:v>23.07.2020</c:v>
                </c:pt>
                <c:pt idx="160">
                  <c:v>24.07.2020</c:v>
                </c:pt>
                <c:pt idx="161">
                  <c:v>25.07.2020</c:v>
                </c:pt>
                <c:pt idx="162">
                  <c:v>26.07.2020</c:v>
                </c:pt>
                <c:pt idx="163">
                  <c:v>27.07.2020</c:v>
                </c:pt>
                <c:pt idx="164">
                  <c:v>28.07.2020</c:v>
                </c:pt>
                <c:pt idx="165">
                  <c:v>29.07.2020</c:v>
                </c:pt>
                <c:pt idx="166">
                  <c:v>30.07.2020</c:v>
                </c:pt>
                <c:pt idx="167">
                  <c:v>31.07.2020</c:v>
                </c:pt>
                <c:pt idx="168">
                  <c:v>01.08.2020</c:v>
                </c:pt>
                <c:pt idx="169">
                  <c:v>02.08.2020</c:v>
                </c:pt>
                <c:pt idx="170">
                  <c:v>03.08.2020</c:v>
                </c:pt>
                <c:pt idx="171">
                  <c:v>04.08.2020</c:v>
                </c:pt>
                <c:pt idx="172">
                  <c:v>05.08.2020</c:v>
                </c:pt>
                <c:pt idx="173">
                  <c:v>06.08.2020</c:v>
                </c:pt>
                <c:pt idx="174">
                  <c:v>07.08.2020</c:v>
                </c:pt>
                <c:pt idx="175">
                  <c:v>08.08.2020</c:v>
                </c:pt>
                <c:pt idx="176">
                  <c:v>09.08.2020</c:v>
                </c:pt>
                <c:pt idx="177">
                  <c:v>10.08.2020</c:v>
                </c:pt>
                <c:pt idx="178">
                  <c:v>11.08.2020</c:v>
                </c:pt>
                <c:pt idx="179">
                  <c:v>12.08.2020</c:v>
                </c:pt>
                <c:pt idx="180">
                  <c:v>13.08.2020</c:v>
                </c:pt>
                <c:pt idx="181">
                  <c:v>14.08.2020</c:v>
                </c:pt>
                <c:pt idx="182">
                  <c:v>15.08.2020</c:v>
                </c:pt>
                <c:pt idx="183">
                  <c:v>16.08.2020</c:v>
                </c:pt>
                <c:pt idx="184">
                  <c:v>17.08.2020</c:v>
                </c:pt>
              </c:strCache>
            </c:strRef>
          </c:cat>
          <c:val>
            <c:numRef>
              <c:f>Meldedatum_BL!$G$5:$G$190</c:f>
              <c:numCache>
                <c:formatCode>General</c:formatCode>
                <c:ptCount val="185"/>
                <c:pt idx="14">
                  <c:v>1</c:v>
                </c:pt>
                <c:pt idx="15">
                  <c:v>1</c:v>
                </c:pt>
                <c:pt idx="17">
                  <c:v>3</c:v>
                </c:pt>
                <c:pt idx="18">
                  <c:v>1</c:v>
                </c:pt>
                <c:pt idx="19">
                  <c:v>5</c:v>
                </c:pt>
                <c:pt idx="20">
                  <c:v>3</c:v>
                </c:pt>
                <c:pt idx="21">
                  <c:v>4</c:v>
                </c:pt>
                <c:pt idx="22">
                  <c:v>5</c:v>
                </c:pt>
                <c:pt idx="23">
                  <c:v>21</c:v>
                </c:pt>
                <c:pt idx="24">
                  <c:v>30</c:v>
                </c:pt>
                <c:pt idx="25">
                  <c:v>30</c:v>
                </c:pt>
                <c:pt idx="26">
                  <c:v>41</c:v>
                </c:pt>
                <c:pt idx="27">
                  <c:v>38</c:v>
                </c:pt>
                <c:pt idx="28">
                  <c:v>78</c:v>
                </c:pt>
                <c:pt idx="29">
                  <c:v>78</c:v>
                </c:pt>
                <c:pt idx="30">
                  <c:v>80</c:v>
                </c:pt>
                <c:pt idx="31">
                  <c:v>133</c:v>
                </c:pt>
                <c:pt idx="32">
                  <c:v>135</c:v>
                </c:pt>
                <c:pt idx="33">
                  <c:v>186</c:v>
                </c:pt>
                <c:pt idx="34">
                  <c:v>146</c:v>
                </c:pt>
                <c:pt idx="35">
                  <c:v>106</c:v>
                </c:pt>
                <c:pt idx="36">
                  <c:v>149</c:v>
                </c:pt>
                <c:pt idx="37">
                  <c:v>133</c:v>
                </c:pt>
                <c:pt idx="38">
                  <c:v>207</c:v>
                </c:pt>
                <c:pt idx="39">
                  <c:v>163</c:v>
                </c:pt>
                <c:pt idx="40">
                  <c:v>170</c:v>
                </c:pt>
                <c:pt idx="41">
                  <c:v>142</c:v>
                </c:pt>
                <c:pt idx="42">
                  <c:v>145</c:v>
                </c:pt>
                <c:pt idx="43">
                  <c:v>115</c:v>
                </c:pt>
                <c:pt idx="44">
                  <c:v>71</c:v>
                </c:pt>
                <c:pt idx="45">
                  <c:v>157</c:v>
                </c:pt>
                <c:pt idx="46">
                  <c:v>139</c:v>
                </c:pt>
                <c:pt idx="47">
                  <c:v>165</c:v>
                </c:pt>
                <c:pt idx="48">
                  <c:v>158</c:v>
                </c:pt>
                <c:pt idx="49">
                  <c:v>108</c:v>
                </c:pt>
                <c:pt idx="50">
                  <c:v>108</c:v>
                </c:pt>
                <c:pt idx="51">
                  <c:v>93</c:v>
                </c:pt>
                <c:pt idx="52">
                  <c:v>211</c:v>
                </c:pt>
                <c:pt idx="53">
                  <c:v>117</c:v>
                </c:pt>
                <c:pt idx="54">
                  <c:v>114</c:v>
                </c:pt>
                <c:pt idx="55">
                  <c:v>97</c:v>
                </c:pt>
                <c:pt idx="56">
                  <c:v>79</c:v>
                </c:pt>
                <c:pt idx="57">
                  <c:v>46</c:v>
                </c:pt>
                <c:pt idx="58">
                  <c:v>41</c:v>
                </c:pt>
                <c:pt idx="59">
                  <c:v>76</c:v>
                </c:pt>
                <c:pt idx="60">
                  <c:v>83</c:v>
                </c:pt>
                <c:pt idx="61">
                  <c:v>73</c:v>
                </c:pt>
                <c:pt idx="62">
                  <c:v>108</c:v>
                </c:pt>
                <c:pt idx="63">
                  <c:v>39</c:v>
                </c:pt>
                <c:pt idx="64">
                  <c:v>22</c:v>
                </c:pt>
                <c:pt idx="65">
                  <c:v>33</c:v>
                </c:pt>
                <c:pt idx="66">
                  <c:v>58</c:v>
                </c:pt>
                <c:pt idx="67">
                  <c:v>49</c:v>
                </c:pt>
                <c:pt idx="68">
                  <c:v>48</c:v>
                </c:pt>
                <c:pt idx="69">
                  <c:v>42</c:v>
                </c:pt>
                <c:pt idx="70">
                  <c:v>44</c:v>
                </c:pt>
                <c:pt idx="71">
                  <c:v>17</c:v>
                </c:pt>
                <c:pt idx="72">
                  <c:v>21</c:v>
                </c:pt>
                <c:pt idx="73">
                  <c:v>25</c:v>
                </c:pt>
                <c:pt idx="74">
                  <c:v>42</c:v>
                </c:pt>
                <c:pt idx="75">
                  <c:v>25</c:v>
                </c:pt>
                <c:pt idx="76">
                  <c:v>8</c:v>
                </c:pt>
                <c:pt idx="77">
                  <c:v>13</c:v>
                </c:pt>
                <c:pt idx="78">
                  <c:v>3</c:v>
                </c:pt>
                <c:pt idx="79">
                  <c:v>9</c:v>
                </c:pt>
                <c:pt idx="80">
                  <c:v>21</c:v>
                </c:pt>
                <c:pt idx="81">
                  <c:v>21</c:v>
                </c:pt>
                <c:pt idx="82">
                  <c:v>17</c:v>
                </c:pt>
                <c:pt idx="83">
                  <c:v>11</c:v>
                </c:pt>
                <c:pt idx="84">
                  <c:v>10</c:v>
                </c:pt>
                <c:pt idx="85">
                  <c:v>3</c:v>
                </c:pt>
                <c:pt idx="86">
                  <c:v>4</c:v>
                </c:pt>
                <c:pt idx="87">
                  <c:v>2</c:v>
                </c:pt>
                <c:pt idx="88">
                  <c:v>14</c:v>
                </c:pt>
                <c:pt idx="89">
                  <c:v>10</c:v>
                </c:pt>
                <c:pt idx="90">
                  <c:v>12</c:v>
                </c:pt>
                <c:pt idx="91">
                  <c:v>6</c:v>
                </c:pt>
                <c:pt idx="92">
                  <c:v>1</c:v>
                </c:pt>
                <c:pt idx="93">
                  <c:v>1</c:v>
                </c:pt>
                <c:pt idx="94">
                  <c:v>3</c:v>
                </c:pt>
                <c:pt idx="95">
                  <c:v>13</c:v>
                </c:pt>
                <c:pt idx="96">
                  <c:v>2</c:v>
                </c:pt>
                <c:pt idx="97">
                  <c:v>3</c:v>
                </c:pt>
                <c:pt idx="98">
                  <c:v>3</c:v>
                </c:pt>
                <c:pt idx="100">
                  <c:v>1</c:v>
                </c:pt>
                <c:pt idx="101">
                  <c:v>3</c:v>
                </c:pt>
                <c:pt idx="102">
                  <c:v>1</c:v>
                </c:pt>
                <c:pt idx="104">
                  <c:v>5</c:v>
                </c:pt>
                <c:pt idx="105">
                  <c:v>1</c:v>
                </c:pt>
                <c:pt idx="106">
                  <c:v>6</c:v>
                </c:pt>
                <c:pt idx="107">
                  <c:v>2</c:v>
                </c:pt>
                <c:pt idx="108">
                  <c:v>2</c:v>
                </c:pt>
                <c:pt idx="109">
                  <c:v>10</c:v>
                </c:pt>
                <c:pt idx="110">
                  <c:v>5</c:v>
                </c:pt>
                <c:pt idx="111">
                  <c:v>5</c:v>
                </c:pt>
                <c:pt idx="112">
                  <c:v>1</c:v>
                </c:pt>
                <c:pt idx="113">
                  <c:v>1</c:v>
                </c:pt>
                <c:pt idx="114">
                  <c:v>3</c:v>
                </c:pt>
                <c:pt idx="115">
                  <c:v>2</c:v>
                </c:pt>
                <c:pt idx="116">
                  <c:v>4</c:v>
                </c:pt>
                <c:pt idx="117">
                  <c:v>7</c:v>
                </c:pt>
                <c:pt idx="118">
                  <c:v>4</c:v>
                </c:pt>
                <c:pt idx="119">
                  <c:v>3</c:v>
                </c:pt>
                <c:pt idx="120">
                  <c:v>1</c:v>
                </c:pt>
                <c:pt idx="121">
                  <c:v>1</c:v>
                </c:pt>
                <c:pt idx="122">
                  <c:v>3</c:v>
                </c:pt>
                <c:pt idx="123">
                  <c:v>7</c:v>
                </c:pt>
                <c:pt idx="124">
                  <c:v>8</c:v>
                </c:pt>
                <c:pt idx="125">
                  <c:v>4</c:v>
                </c:pt>
                <c:pt idx="126">
                  <c:v>4</c:v>
                </c:pt>
                <c:pt idx="127">
                  <c:v>4</c:v>
                </c:pt>
                <c:pt idx="128">
                  <c:v>3</c:v>
                </c:pt>
                <c:pt idx="129">
                  <c:v>9</c:v>
                </c:pt>
                <c:pt idx="130">
                  <c:v>11</c:v>
                </c:pt>
                <c:pt idx="131">
                  <c:v>4</c:v>
                </c:pt>
                <c:pt idx="132">
                  <c:v>8</c:v>
                </c:pt>
                <c:pt idx="133">
                  <c:v>2</c:v>
                </c:pt>
                <c:pt idx="134">
                  <c:v>7</c:v>
                </c:pt>
                <c:pt idx="135">
                  <c:v>1</c:v>
                </c:pt>
                <c:pt idx="136">
                  <c:v>3</c:v>
                </c:pt>
                <c:pt idx="137">
                  <c:v>9</c:v>
                </c:pt>
                <c:pt idx="138">
                  <c:v>2</c:v>
                </c:pt>
                <c:pt idx="139">
                  <c:v>2</c:v>
                </c:pt>
                <c:pt idx="140">
                  <c:v>1</c:v>
                </c:pt>
                <c:pt idx="141">
                  <c:v>3</c:v>
                </c:pt>
                <c:pt idx="142">
                  <c:v>3</c:v>
                </c:pt>
                <c:pt idx="143">
                  <c:v>4</c:v>
                </c:pt>
                <c:pt idx="144">
                  <c:v>3</c:v>
                </c:pt>
                <c:pt idx="145">
                  <c:v>2</c:v>
                </c:pt>
                <c:pt idx="146">
                  <c:v>2</c:v>
                </c:pt>
                <c:pt idx="149">
                  <c:v>1</c:v>
                </c:pt>
                <c:pt idx="150">
                  <c:v>2</c:v>
                </c:pt>
                <c:pt idx="151">
                  <c:v>1</c:v>
                </c:pt>
                <c:pt idx="152">
                  <c:v>6</c:v>
                </c:pt>
                <c:pt idx="153">
                  <c:v>4</c:v>
                </c:pt>
                <c:pt idx="154">
                  <c:v>1</c:v>
                </c:pt>
                <c:pt idx="155">
                  <c:v>2</c:v>
                </c:pt>
                <c:pt idx="156">
                  <c:v>5</c:v>
                </c:pt>
                <c:pt idx="157">
                  <c:v>9</c:v>
                </c:pt>
                <c:pt idx="158">
                  <c:v>24</c:v>
                </c:pt>
                <c:pt idx="159">
                  <c:v>12</c:v>
                </c:pt>
                <c:pt idx="160">
                  <c:v>22</c:v>
                </c:pt>
                <c:pt idx="161">
                  <c:v>15</c:v>
                </c:pt>
                <c:pt idx="162">
                  <c:v>4</c:v>
                </c:pt>
                <c:pt idx="163">
                  <c:v>7</c:v>
                </c:pt>
                <c:pt idx="164">
                  <c:v>15</c:v>
                </c:pt>
                <c:pt idx="165">
                  <c:v>30</c:v>
                </c:pt>
                <c:pt idx="166">
                  <c:v>21</c:v>
                </c:pt>
                <c:pt idx="167">
                  <c:v>19</c:v>
                </c:pt>
                <c:pt idx="168">
                  <c:v>17</c:v>
                </c:pt>
                <c:pt idx="169">
                  <c:v>6</c:v>
                </c:pt>
                <c:pt idx="170">
                  <c:v>42</c:v>
                </c:pt>
                <c:pt idx="171">
                  <c:v>36</c:v>
                </c:pt>
                <c:pt idx="172">
                  <c:v>58</c:v>
                </c:pt>
                <c:pt idx="173">
                  <c:v>61</c:v>
                </c:pt>
                <c:pt idx="174">
                  <c:v>34</c:v>
                </c:pt>
                <c:pt idx="175">
                  <c:v>34</c:v>
                </c:pt>
                <c:pt idx="176">
                  <c:v>14</c:v>
                </c:pt>
                <c:pt idx="177">
                  <c:v>32</c:v>
                </c:pt>
                <c:pt idx="178">
                  <c:v>31</c:v>
                </c:pt>
                <c:pt idx="179">
                  <c:v>47</c:v>
                </c:pt>
                <c:pt idx="180">
                  <c:v>26</c:v>
                </c:pt>
                <c:pt idx="181">
                  <c:v>30</c:v>
                </c:pt>
                <c:pt idx="182">
                  <c:v>7</c:v>
                </c:pt>
                <c:pt idx="183">
                  <c:v>1</c:v>
                </c:pt>
              </c:numCache>
            </c:numRef>
          </c:val>
          <c:smooth val="0"/>
        </c:ser>
        <c:ser>
          <c:idx val="6"/>
          <c:order val="6"/>
          <c:tx>
            <c:strRef>
              <c:f>Meldedatum_BL!$H$3:$H$4</c:f>
              <c:strCache>
                <c:ptCount val="1"/>
                <c:pt idx="0">
                  <c:v>Hessen</c:v>
                </c:pt>
              </c:strCache>
            </c:strRef>
          </c:tx>
          <c:marker>
            <c:symbol val="none"/>
          </c:marker>
          <c:cat>
            <c:strRef>
              <c:f>Meldedatum_BL!$A$5:$A$190</c:f>
              <c:strCache>
                <c:ptCount val="185"/>
                <c:pt idx="0">
                  <c:v>28.01.2020</c:v>
                </c:pt>
                <c:pt idx="1">
                  <c:v>29.01.2020</c:v>
                </c:pt>
                <c:pt idx="2">
                  <c:v>31.01.2020</c:v>
                </c:pt>
                <c:pt idx="3">
                  <c:v>03.02.2020</c:v>
                </c:pt>
                <c:pt idx="4">
                  <c:v>04.02.2020</c:v>
                </c:pt>
                <c:pt idx="5">
                  <c:v>06.02.2020</c:v>
                </c:pt>
                <c:pt idx="6">
                  <c:v>07.02.2020</c:v>
                </c:pt>
                <c:pt idx="7">
                  <c:v>11.02.2020</c:v>
                </c:pt>
                <c:pt idx="8">
                  <c:v>12.02.2020</c:v>
                </c:pt>
                <c:pt idx="9">
                  <c:v>24.02.2020</c:v>
                </c:pt>
                <c:pt idx="10">
                  <c:v>25.02.2020</c:v>
                </c:pt>
                <c:pt idx="11">
                  <c:v>26.02.2020</c:v>
                </c:pt>
                <c:pt idx="12">
                  <c:v>27.02.2020</c:v>
                </c:pt>
                <c:pt idx="13">
                  <c:v>28.02.2020</c:v>
                </c:pt>
                <c:pt idx="14">
                  <c:v>29.02.2020</c:v>
                </c:pt>
                <c:pt idx="15">
                  <c:v>01.03.2020</c:v>
                </c:pt>
                <c:pt idx="16">
                  <c:v>02.03.2020</c:v>
                </c:pt>
                <c:pt idx="17">
                  <c:v>03.03.2020</c:v>
                </c:pt>
                <c:pt idx="18">
                  <c:v>04.03.2020</c:v>
                </c:pt>
                <c:pt idx="19">
                  <c:v>05.03.2020</c:v>
                </c:pt>
                <c:pt idx="20">
                  <c:v>06.03.2020</c:v>
                </c:pt>
                <c:pt idx="21">
                  <c:v>07.03.2020</c:v>
                </c:pt>
                <c:pt idx="22">
                  <c:v>08.03.2020</c:v>
                </c:pt>
                <c:pt idx="23">
                  <c:v>09.03.2020</c:v>
                </c:pt>
                <c:pt idx="24">
                  <c:v>10.03.2020</c:v>
                </c:pt>
                <c:pt idx="25">
                  <c:v>11.03.2020</c:v>
                </c:pt>
                <c:pt idx="26">
                  <c:v>12.03.2020</c:v>
                </c:pt>
                <c:pt idx="27">
                  <c:v>13.03.2020</c:v>
                </c:pt>
                <c:pt idx="28">
                  <c:v>14.03.2020</c:v>
                </c:pt>
                <c:pt idx="29">
                  <c:v>15.03.2020</c:v>
                </c:pt>
                <c:pt idx="30">
                  <c:v>16.03.2020</c:v>
                </c:pt>
                <c:pt idx="31">
                  <c:v>17.03.2020</c:v>
                </c:pt>
                <c:pt idx="32">
                  <c:v>18.03.2020</c:v>
                </c:pt>
                <c:pt idx="33">
                  <c:v>19.03.2020</c:v>
                </c:pt>
                <c:pt idx="34">
                  <c:v>20.03.2020</c:v>
                </c:pt>
                <c:pt idx="35">
                  <c:v>21.03.2020</c:v>
                </c:pt>
                <c:pt idx="36">
                  <c:v>22.03.2020</c:v>
                </c:pt>
                <c:pt idx="37">
                  <c:v>23.03.2020</c:v>
                </c:pt>
                <c:pt idx="38">
                  <c:v>24.03.2020</c:v>
                </c:pt>
                <c:pt idx="39">
                  <c:v>25.03.2020</c:v>
                </c:pt>
                <c:pt idx="40">
                  <c:v>26.03.2020</c:v>
                </c:pt>
                <c:pt idx="41">
                  <c:v>27.03.2020</c:v>
                </c:pt>
                <c:pt idx="42">
                  <c:v>28.03.2020</c:v>
                </c:pt>
                <c:pt idx="43">
                  <c:v>29.03.2020</c:v>
                </c:pt>
                <c:pt idx="44">
                  <c:v>30.03.2020</c:v>
                </c:pt>
                <c:pt idx="45">
                  <c:v>31.03.2020</c:v>
                </c:pt>
                <c:pt idx="46">
                  <c:v>01.04.2020</c:v>
                </c:pt>
                <c:pt idx="47">
                  <c:v>02.04.2020</c:v>
                </c:pt>
                <c:pt idx="48">
                  <c:v>03.04.2020</c:v>
                </c:pt>
                <c:pt idx="49">
                  <c:v>04.04.2020</c:v>
                </c:pt>
                <c:pt idx="50">
                  <c:v>05.04.2020</c:v>
                </c:pt>
                <c:pt idx="51">
                  <c:v>06.04.2020</c:v>
                </c:pt>
                <c:pt idx="52">
                  <c:v>07.04.2020</c:v>
                </c:pt>
                <c:pt idx="53">
                  <c:v>08.04.2020</c:v>
                </c:pt>
                <c:pt idx="54">
                  <c:v>09.04.2020</c:v>
                </c:pt>
                <c:pt idx="55">
                  <c:v>10.04.2020</c:v>
                </c:pt>
                <c:pt idx="56">
                  <c:v>11.04.2020</c:v>
                </c:pt>
                <c:pt idx="57">
                  <c:v>12.04.2020</c:v>
                </c:pt>
                <c:pt idx="58">
                  <c:v>13.04.2020</c:v>
                </c:pt>
                <c:pt idx="59">
                  <c:v>14.04.2020</c:v>
                </c:pt>
                <c:pt idx="60">
                  <c:v>15.04.2020</c:v>
                </c:pt>
                <c:pt idx="61">
                  <c:v>16.04.2020</c:v>
                </c:pt>
                <c:pt idx="62">
                  <c:v>17.04.2020</c:v>
                </c:pt>
                <c:pt idx="63">
                  <c:v>18.04.2020</c:v>
                </c:pt>
                <c:pt idx="64">
                  <c:v>19.04.2020</c:v>
                </c:pt>
                <c:pt idx="65">
                  <c:v>20.04.2020</c:v>
                </c:pt>
                <c:pt idx="66">
                  <c:v>21.04.2020</c:v>
                </c:pt>
                <c:pt idx="67">
                  <c:v>22.04.2020</c:v>
                </c:pt>
                <c:pt idx="68">
                  <c:v>23.04.2020</c:v>
                </c:pt>
                <c:pt idx="69">
                  <c:v>24.04.2020</c:v>
                </c:pt>
                <c:pt idx="70">
                  <c:v>25.04.2020</c:v>
                </c:pt>
                <c:pt idx="71">
                  <c:v>26.04.2020</c:v>
                </c:pt>
                <c:pt idx="72">
                  <c:v>27.04.2020</c:v>
                </c:pt>
                <c:pt idx="73">
                  <c:v>28.04.2020</c:v>
                </c:pt>
                <c:pt idx="74">
                  <c:v>29.04.2020</c:v>
                </c:pt>
                <c:pt idx="75">
                  <c:v>30.04.2020</c:v>
                </c:pt>
                <c:pt idx="76">
                  <c:v>01.05.2020</c:v>
                </c:pt>
                <c:pt idx="77">
                  <c:v>02.05.2020</c:v>
                </c:pt>
                <c:pt idx="78">
                  <c:v>03.05.2020</c:v>
                </c:pt>
                <c:pt idx="79">
                  <c:v>04.05.2020</c:v>
                </c:pt>
                <c:pt idx="80">
                  <c:v>05.05.2020</c:v>
                </c:pt>
                <c:pt idx="81">
                  <c:v>06.05.2020</c:v>
                </c:pt>
                <c:pt idx="82">
                  <c:v>07.05.2020</c:v>
                </c:pt>
                <c:pt idx="83">
                  <c:v>08.05.2020</c:v>
                </c:pt>
                <c:pt idx="84">
                  <c:v>09.05.2020</c:v>
                </c:pt>
                <c:pt idx="85">
                  <c:v>10.05.2020</c:v>
                </c:pt>
                <c:pt idx="86">
                  <c:v>11.05.2020</c:v>
                </c:pt>
                <c:pt idx="87">
                  <c:v>12.05.2020</c:v>
                </c:pt>
                <c:pt idx="88">
                  <c:v>13.05.2020</c:v>
                </c:pt>
                <c:pt idx="89">
                  <c:v>14.05.2020</c:v>
                </c:pt>
                <c:pt idx="90">
                  <c:v>15.05.2020</c:v>
                </c:pt>
                <c:pt idx="91">
                  <c:v>16.05.2020</c:v>
                </c:pt>
                <c:pt idx="92">
                  <c:v>17.05.2020</c:v>
                </c:pt>
                <c:pt idx="93">
                  <c:v>18.05.2020</c:v>
                </c:pt>
                <c:pt idx="94">
                  <c:v>19.05.2020</c:v>
                </c:pt>
                <c:pt idx="95">
                  <c:v>20.05.2020</c:v>
                </c:pt>
                <c:pt idx="96">
                  <c:v>21.05.2020</c:v>
                </c:pt>
                <c:pt idx="97">
                  <c:v>22.05.2020</c:v>
                </c:pt>
                <c:pt idx="98">
                  <c:v>23.05.2020</c:v>
                </c:pt>
                <c:pt idx="99">
                  <c:v>24.05.2020</c:v>
                </c:pt>
                <c:pt idx="100">
                  <c:v>25.05.2020</c:v>
                </c:pt>
                <c:pt idx="101">
                  <c:v>26.05.2020</c:v>
                </c:pt>
                <c:pt idx="102">
                  <c:v>27.05.2020</c:v>
                </c:pt>
                <c:pt idx="103">
                  <c:v>28.05.2020</c:v>
                </c:pt>
                <c:pt idx="104">
                  <c:v>29.05.2020</c:v>
                </c:pt>
                <c:pt idx="105">
                  <c:v>30.05.2020</c:v>
                </c:pt>
                <c:pt idx="106">
                  <c:v>31.05.2020</c:v>
                </c:pt>
                <c:pt idx="107">
                  <c:v>01.06.2020</c:v>
                </c:pt>
                <c:pt idx="108">
                  <c:v>02.06.2020</c:v>
                </c:pt>
                <c:pt idx="109">
                  <c:v>03.06.2020</c:v>
                </c:pt>
                <c:pt idx="110">
                  <c:v>04.06.2020</c:v>
                </c:pt>
                <c:pt idx="111">
                  <c:v>05.06.2020</c:v>
                </c:pt>
                <c:pt idx="112">
                  <c:v>06.06.2020</c:v>
                </c:pt>
                <c:pt idx="113">
                  <c:v>07.06.2020</c:v>
                </c:pt>
                <c:pt idx="114">
                  <c:v>08.06.2020</c:v>
                </c:pt>
                <c:pt idx="115">
                  <c:v>09.06.2020</c:v>
                </c:pt>
                <c:pt idx="116">
                  <c:v>10.06.2020</c:v>
                </c:pt>
                <c:pt idx="117">
                  <c:v>11.06.2020</c:v>
                </c:pt>
                <c:pt idx="118">
                  <c:v>12.06.2020</c:v>
                </c:pt>
                <c:pt idx="119">
                  <c:v>13.06.2020</c:v>
                </c:pt>
                <c:pt idx="120">
                  <c:v>14.06.2020</c:v>
                </c:pt>
                <c:pt idx="121">
                  <c:v>15.06.2020</c:v>
                </c:pt>
                <c:pt idx="122">
                  <c:v>16.06.2020</c:v>
                </c:pt>
                <c:pt idx="123">
                  <c:v>17.06.2020</c:v>
                </c:pt>
                <c:pt idx="124">
                  <c:v>18.06.2020</c:v>
                </c:pt>
                <c:pt idx="125">
                  <c:v>19.06.2020</c:v>
                </c:pt>
                <c:pt idx="126">
                  <c:v>20.06.2020</c:v>
                </c:pt>
                <c:pt idx="127">
                  <c:v>21.06.2020</c:v>
                </c:pt>
                <c:pt idx="128">
                  <c:v>22.06.2020</c:v>
                </c:pt>
                <c:pt idx="129">
                  <c:v>23.06.2020</c:v>
                </c:pt>
                <c:pt idx="130">
                  <c:v>24.06.2020</c:v>
                </c:pt>
                <c:pt idx="131">
                  <c:v>25.06.2020</c:v>
                </c:pt>
                <c:pt idx="132">
                  <c:v>26.06.2020</c:v>
                </c:pt>
                <c:pt idx="133">
                  <c:v>27.06.2020</c:v>
                </c:pt>
                <c:pt idx="134">
                  <c:v>28.06.2020</c:v>
                </c:pt>
                <c:pt idx="135">
                  <c:v>29.06.2020</c:v>
                </c:pt>
                <c:pt idx="136">
                  <c:v>30.06.2020</c:v>
                </c:pt>
                <c:pt idx="137">
                  <c:v>01.07.2020</c:v>
                </c:pt>
                <c:pt idx="138">
                  <c:v>02.07.2020</c:v>
                </c:pt>
                <c:pt idx="139">
                  <c:v>03.07.2020</c:v>
                </c:pt>
                <c:pt idx="140">
                  <c:v>04.07.2020</c:v>
                </c:pt>
                <c:pt idx="141">
                  <c:v>05.07.2020</c:v>
                </c:pt>
                <c:pt idx="142">
                  <c:v>06.07.2020</c:v>
                </c:pt>
                <c:pt idx="143">
                  <c:v>07.07.2020</c:v>
                </c:pt>
                <c:pt idx="144">
                  <c:v>08.07.2020</c:v>
                </c:pt>
                <c:pt idx="145">
                  <c:v>09.07.2020</c:v>
                </c:pt>
                <c:pt idx="146">
                  <c:v>10.07.2020</c:v>
                </c:pt>
                <c:pt idx="147">
                  <c:v>11.07.2020</c:v>
                </c:pt>
                <c:pt idx="148">
                  <c:v>12.07.2020</c:v>
                </c:pt>
                <c:pt idx="149">
                  <c:v>13.07.2020</c:v>
                </c:pt>
                <c:pt idx="150">
                  <c:v>14.07.2020</c:v>
                </c:pt>
                <c:pt idx="151">
                  <c:v>15.07.2020</c:v>
                </c:pt>
                <c:pt idx="152">
                  <c:v>16.07.2020</c:v>
                </c:pt>
                <c:pt idx="153">
                  <c:v>17.07.2020</c:v>
                </c:pt>
                <c:pt idx="154">
                  <c:v>18.07.2020</c:v>
                </c:pt>
                <c:pt idx="155">
                  <c:v>19.07.2020</c:v>
                </c:pt>
                <c:pt idx="156">
                  <c:v>20.07.2020</c:v>
                </c:pt>
                <c:pt idx="157">
                  <c:v>21.07.2020</c:v>
                </c:pt>
                <c:pt idx="158">
                  <c:v>22.07.2020</c:v>
                </c:pt>
                <c:pt idx="159">
                  <c:v>23.07.2020</c:v>
                </c:pt>
                <c:pt idx="160">
                  <c:v>24.07.2020</c:v>
                </c:pt>
                <c:pt idx="161">
                  <c:v>25.07.2020</c:v>
                </c:pt>
                <c:pt idx="162">
                  <c:v>26.07.2020</c:v>
                </c:pt>
                <c:pt idx="163">
                  <c:v>27.07.2020</c:v>
                </c:pt>
                <c:pt idx="164">
                  <c:v>28.07.2020</c:v>
                </c:pt>
                <c:pt idx="165">
                  <c:v>29.07.2020</c:v>
                </c:pt>
                <c:pt idx="166">
                  <c:v>30.07.2020</c:v>
                </c:pt>
                <c:pt idx="167">
                  <c:v>31.07.2020</c:v>
                </c:pt>
                <c:pt idx="168">
                  <c:v>01.08.2020</c:v>
                </c:pt>
                <c:pt idx="169">
                  <c:v>02.08.2020</c:v>
                </c:pt>
                <c:pt idx="170">
                  <c:v>03.08.2020</c:v>
                </c:pt>
                <c:pt idx="171">
                  <c:v>04.08.2020</c:v>
                </c:pt>
                <c:pt idx="172">
                  <c:v>05.08.2020</c:v>
                </c:pt>
                <c:pt idx="173">
                  <c:v>06.08.2020</c:v>
                </c:pt>
                <c:pt idx="174">
                  <c:v>07.08.2020</c:v>
                </c:pt>
                <c:pt idx="175">
                  <c:v>08.08.2020</c:v>
                </c:pt>
                <c:pt idx="176">
                  <c:v>09.08.2020</c:v>
                </c:pt>
                <c:pt idx="177">
                  <c:v>10.08.2020</c:v>
                </c:pt>
                <c:pt idx="178">
                  <c:v>11.08.2020</c:v>
                </c:pt>
                <c:pt idx="179">
                  <c:v>12.08.2020</c:v>
                </c:pt>
                <c:pt idx="180">
                  <c:v>13.08.2020</c:v>
                </c:pt>
                <c:pt idx="181">
                  <c:v>14.08.2020</c:v>
                </c:pt>
                <c:pt idx="182">
                  <c:v>15.08.2020</c:v>
                </c:pt>
                <c:pt idx="183">
                  <c:v>16.08.2020</c:v>
                </c:pt>
                <c:pt idx="184">
                  <c:v>17.08.2020</c:v>
                </c:pt>
              </c:strCache>
            </c:strRef>
          </c:cat>
          <c:val>
            <c:numRef>
              <c:f>Meldedatum_BL!$H$5:$H$190</c:f>
              <c:numCache>
                <c:formatCode>General</c:formatCode>
                <c:ptCount val="185"/>
                <c:pt idx="13">
                  <c:v>1</c:v>
                </c:pt>
                <c:pt idx="15">
                  <c:v>4</c:v>
                </c:pt>
                <c:pt idx="16">
                  <c:v>4</c:v>
                </c:pt>
                <c:pt idx="17">
                  <c:v>4</c:v>
                </c:pt>
                <c:pt idx="18">
                  <c:v>2</c:v>
                </c:pt>
                <c:pt idx="19">
                  <c:v>6</c:v>
                </c:pt>
                <c:pt idx="20">
                  <c:v>1</c:v>
                </c:pt>
                <c:pt idx="21">
                  <c:v>4</c:v>
                </c:pt>
                <c:pt idx="23">
                  <c:v>20</c:v>
                </c:pt>
                <c:pt idx="24">
                  <c:v>16</c:v>
                </c:pt>
                <c:pt idx="25">
                  <c:v>37</c:v>
                </c:pt>
                <c:pt idx="26">
                  <c:v>37</c:v>
                </c:pt>
                <c:pt idx="27">
                  <c:v>78</c:v>
                </c:pt>
                <c:pt idx="28">
                  <c:v>82</c:v>
                </c:pt>
                <c:pt idx="29">
                  <c:v>24</c:v>
                </c:pt>
                <c:pt idx="30">
                  <c:v>126</c:v>
                </c:pt>
                <c:pt idx="31">
                  <c:v>168</c:v>
                </c:pt>
                <c:pt idx="32">
                  <c:v>224</c:v>
                </c:pt>
                <c:pt idx="33">
                  <c:v>203</c:v>
                </c:pt>
                <c:pt idx="34">
                  <c:v>212</c:v>
                </c:pt>
                <c:pt idx="35">
                  <c:v>135</c:v>
                </c:pt>
                <c:pt idx="36">
                  <c:v>59</c:v>
                </c:pt>
                <c:pt idx="37">
                  <c:v>276</c:v>
                </c:pt>
                <c:pt idx="38">
                  <c:v>235</c:v>
                </c:pt>
                <c:pt idx="39">
                  <c:v>247</c:v>
                </c:pt>
                <c:pt idx="40">
                  <c:v>301</c:v>
                </c:pt>
                <c:pt idx="41">
                  <c:v>308</c:v>
                </c:pt>
                <c:pt idx="42">
                  <c:v>185</c:v>
                </c:pt>
                <c:pt idx="43">
                  <c:v>140</c:v>
                </c:pt>
                <c:pt idx="44">
                  <c:v>183</c:v>
                </c:pt>
                <c:pt idx="45">
                  <c:v>254</c:v>
                </c:pt>
                <c:pt idx="46">
                  <c:v>329</c:v>
                </c:pt>
                <c:pt idx="47">
                  <c:v>267</c:v>
                </c:pt>
                <c:pt idx="48">
                  <c:v>250</c:v>
                </c:pt>
                <c:pt idx="49">
                  <c:v>224</c:v>
                </c:pt>
                <c:pt idx="50">
                  <c:v>91</c:v>
                </c:pt>
                <c:pt idx="51">
                  <c:v>139</c:v>
                </c:pt>
                <c:pt idx="52">
                  <c:v>255</c:v>
                </c:pt>
                <c:pt idx="53">
                  <c:v>303</c:v>
                </c:pt>
                <c:pt idx="54">
                  <c:v>292</c:v>
                </c:pt>
                <c:pt idx="55">
                  <c:v>155</c:v>
                </c:pt>
                <c:pt idx="56">
                  <c:v>151</c:v>
                </c:pt>
                <c:pt idx="57">
                  <c:v>99</c:v>
                </c:pt>
                <c:pt idx="58">
                  <c:v>77</c:v>
                </c:pt>
                <c:pt idx="59">
                  <c:v>160</c:v>
                </c:pt>
                <c:pt idx="60">
                  <c:v>227</c:v>
                </c:pt>
                <c:pt idx="61">
                  <c:v>207</c:v>
                </c:pt>
                <c:pt idx="62">
                  <c:v>190</c:v>
                </c:pt>
                <c:pt idx="63">
                  <c:v>129</c:v>
                </c:pt>
                <c:pt idx="64">
                  <c:v>73</c:v>
                </c:pt>
                <c:pt idx="65">
                  <c:v>79</c:v>
                </c:pt>
                <c:pt idx="66">
                  <c:v>169</c:v>
                </c:pt>
                <c:pt idx="67">
                  <c:v>176</c:v>
                </c:pt>
                <c:pt idx="68">
                  <c:v>125</c:v>
                </c:pt>
                <c:pt idx="69">
                  <c:v>101</c:v>
                </c:pt>
                <c:pt idx="70">
                  <c:v>89</c:v>
                </c:pt>
                <c:pt idx="71">
                  <c:v>24</c:v>
                </c:pt>
                <c:pt idx="72">
                  <c:v>68</c:v>
                </c:pt>
                <c:pt idx="73">
                  <c:v>139</c:v>
                </c:pt>
                <c:pt idx="74">
                  <c:v>122</c:v>
                </c:pt>
                <c:pt idx="75">
                  <c:v>104</c:v>
                </c:pt>
                <c:pt idx="76">
                  <c:v>78</c:v>
                </c:pt>
                <c:pt idx="77">
                  <c:v>40</c:v>
                </c:pt>
                <c:pt idx="78">
                  <c:v>26</c:v>
                </c:pt>
                <c:pt idx="79">
                  <c:v>28</c:v>
                </c:pt>
                <c:pt idx="80">
                  <c:v>90</c:v>
                </c:pt>
                <c:pt idx="81">
                  <c:v>104</c:v>
                </c:pt>
                <c:pt idx="82">
                  <c:v>83</c:v>
                </c:pt>
                <c:pt idx="83">
                  <c:v>86</c:v>
                </c:pt>
                <c:pt idx="84">
                  <c:v>47</c:v>
                </c:pt>
                <c:pt idx="85">
                  <c:v>15</c:v>
                </c:pt>
                <c:pt idx="86">
                  <c:v>33</c:v>
                </c:pt>
                <c:pt idx="87">
                  <c:v>82</c:v>
                </c:pt>
                <c:pt idx="88">
                  <c:v>70</c:v>
                </c:pt>
                <c:pt idx="89">
                  <c:v>46</c:v>
                </c:pt>
                <c:pt idx="90">
                  <c:v>69</c:v>
                </c:pt>
                <c:pt idx="91">
                  <c:v>34</c:v>
                </c:pt>
                <c:pt idx="92">
                  <c:v>74</c:v>
                </c:pt>
                <c:pt idx="93">
                  <c:v>61</c:v>
                </c:pt>
                <c:pt idx="94">
                  <c:v>74</c:v>
                </c:pt>
                <c:pt idx="95">
                  <c:v>102</c:v>
                </c:pt>
                <c:pt idx="96">
                  <c:v>28</c:v>
                </c:pt>
                <c:pt idx="97">
                  <c:v>51</c:v>
                </c:pt>
                <c:pt idx="98">
                  <c:v>51</c:v>
                </c:pt>
                <c:pt idx="99">
                  <c:v>14</c:v>
                </c:pt>
                <c:pt idx="100">
                  <c:v>30</c:v>
                </c:pt>
                <c:pt idx="101">
                  <c:v>75</c:v>
                </c:pt>
                <c:pt idx="102">
                  <c:v>46</c:v>
                </c:pt>
                <c:pt idx="103">
                  <c:v>58</c:v>
                </c:pt>
                <c:pt idx="104">
                  <c:v>38</c:v>
                </c:pt>
                <c:pt idx="105">
                  <c:v>34</c:v>
                </c:pt>
                <c:pt idx="106">
                  <c:v>11</c:v>
                </c:pt>
                <c:pt idx="107">
                  <c:v>2</c:v>
                </c:pt>
                <c:pt idx="108">
                  <c:v>26</c:v>
                </c:pt>
                <c:pt idx="109">
                  <c:v>34</c:v>
                </c:pt>
                <c:pt idx="110">
                  <c:v>29</c:v>
                </c:pt>
                <c:pt idx="111">
                  <c:v>24</c:v>
                </c:pt>
                <c:pt idx="112">
                  <c:v>19</c:v>
                </c:pt>
                <c:pt idx="113">
                  <c:v>8</c:v>
                </c:pt>
                <c:pt idx="114">
                  <c:v>36</c:v>
                </c:pt>
                <c:pt idx="115">
                  <c:v>17</c:v>
                </c:pt>
                <c:pt idx="116">
                  <c:v>37</c:v>
                </c:pt>
                <c:pt idx="117">
                  <c:v>9</c:v>
                </c:pt>
                <c:pt idx="118">
                  <c:v>25</c:v>
                </c:pt>
                <c:pt idx="119">
                  <c:v>19</c:v>
                </c:pt>
                <c:pt idx="120">
                  <c:v>6</c:v>
                </c:pt>
                <c:pt idx="121">
                  <c:v>8</c:v>
                </c:pt>
                <c:pt idx="122">
                  <c:v>40</c:v>
                </c:pt>
                <c:pt idx="123">
                  <c:v>58</c:v>
                </c:pt>
                <c:pt idx="124">
                  <c:v>48</c:v>
                </c:pt>
                <c:pt idx="125">
                  <c:v>58</c:v>
                </c:pt>
                <c:pt idx="126">
                  <c:v>20</c:v>
                </c:pt>
                <c:pt idx="127">
                  <c:v>7</c:v>
                </c:pt>
                <c:pt idx="128">
                  <c:v>20</c:v>
                </c:pt>
                <c:pt idx="129">
                  <c:v>38</c:v>
                </c:pt>
                <c:pt idx="130">
                  <c:v>27</c:v>
                </c:pt>
                <c:pt idx="131">
                  <c:v>39</c:v>
                </c:pt>
                <c:pt idx="132">
                  <c:v>29</c:v>
                </c:pt>
                <c:pt idx="133">
                  <c:v>19</c:v>
                </c:pt>
                <c:pt idx="134">
                  <c:v>2</c:v>
                </c:pt>
                <c:pt idx="135">
                  <c:v>20</c:v>
                </c:pt>
                <c:pt idx="136">
                  <c:v>30</c:v>
                </c:pt>
                <c:pt idx="137">
                  <c:v>50</c:v>
                </c:pt>
                <c:pt idx="138">
                  <c:v>29</c:v>
                </c:pt>
                <c:pt idx="139">
                  <c:v>31</c:v>
                </c:pt>
                <c:pt idx="140">
                  <c:v>17</c:v>
                </c:pt>
                <c:pt idx="141">
                  <c:v>10</c:v>
                </c:pt>
                <c:pt idx="142">
                  <c:v>27</c:v>
                </c:pt>
                <c:pt idx="143">
                  <c:v>29</c:v>
                </c:pt>
                <c:pt idx="144">
                  <c:v>52</c:v>
                </c:pt>
                <c:pt idx="145">
                  <c:v>39</c:v>
                </c:pt>
                <c:pt idx="146">
                  <c:v>42</c:v>
                </c:pt>
                <c:pt idx="147">
                  <c:v>28</c:v>
                </c:pt>
                <c:pt idx="148">
                  <c:v>3</c:v>
                </c:pt>
                <c:pt idx="149">
                  <c:v>31</c:v>
                </c:pt>
                <c:pt idx="150">
                  <c:v>40</c:v>
                </c:pt>
                <c:pt idx="151">
                  <c:v>48</c:v>
                </c:pt>
                <c:pt idx="152">
                  <c:v>40</c:v>
                </c:pt>
                <c:pt idx="153">
                  <c:v>38</c:v>
                </c:pt>
                <c:pt idx="154">
                  <c:v>33</c:v>
                </c:pt>
                <c:pt idx="155">
                  <c:v>9</c:v>
                </c:pt>
                <c:pt idx="156">
                  <c:v>26</c:v>
                </c:pt>
                <c:pt idx="157">
                  <c:v>27</c:v>
                </c:pt>
                <c:pt idx="158">
                  <c:v>71</c:v>
                </c:pt>
                <c:pt idx="159">
                  <c:v>57</c:v>
                </c:pt>
                <c:pt idx="160">
                  <c:v>71</c:v>
                </c:pt>
                <c:pt idx="161">
                  <c:v>34</c:v>
                </c:pt>
                <c:pt idx="162">
                  <c:v>5</c:v>
                </c:pt>
                <c:pt idx="163">
                  <c:v>58</c:v>
                </c:pt>
                <c:pt idx="164">
                  <c:v>64</c:v>
                </c:pt>
                <c:pt idx="165">
                  <c:v>84</c:v>
                </c:pt>
                <c:pt idx="166">
                  <c:v>81</c:v>
                </c:pt>
                <c:pt idx="167">
                  <c:v>85</c:v>
                </c:pt>
                <c:pt idx="168">
                  <c:v>51</c:v>
                </c:pt>
                <c:pt idx="169">
                  <c:v>21</c:v>
                </c:pt>
                <c:pt idx="170">
                  <c:v>70</c:v>
                </c:pt>
                <c:pt idx="171">
                  <c:v>74</c:v>
                </c:pt>
                <c:pt idx="172">
                  <c:v>115</c:v>
                </c:pt>
                <c:pt idx="173">
                  <c:v>122</c:v>
                </c:pt>
                <c:pt idx="174">
                  <c:v>124</c:v>
                </c:pt>
                <c:pt idx="175">
                  <c:v>76</c:v>
                </c:pt>
                <c:pt idx="176">
                  <c:v>18</c:v>
                </c:pt>
                <c:pt idx="177">
                  <c:v>95</c:v>
                </c:pt>
                <c:pt idx="178">
                  <c:v>97</c:v>
                </c:pt>
                <c:pt idx="179">
                  <c:v>155</c:v>
                </c:pt>
                <c:pt idx="180">
                  <c:v>185</c:v>
                </c:pt>
                <c:pt idx="181">
                  <c:v>153</c:v>
                </c:pt>
                <c:pt idx="182">
                  <c:v>60</c:v>
                </c:pt>
                <c:pt idx="183">
                  <c:v>51</c:v>
                </c:pt>
                <c:pt idx="184">
                  <c:v>127</c:v>
                </c:pt>
              </c:numCache>
            </c:numRef>
          </c:val>
          <c:smooth val="0"/>
        </c:ser>
        <c:ser>
          <c:idx val="7"/>
          <c:order val="7"/>
          <c:tx>
            <c:strRef>
              <c:f>Meldedatum_BL!$I$3:$I$4</c:f>
              <c:strCache>
                <c:ptCount val="1"/>
                <c:pt idx="0">
                  <c:v>Mecklenburg-Vorpommern</c:v>
                </c:pt>
              </c:strCache>
            </c:strRef>
          </c:tx>
          <c:marker>
            <c:symbol val="none"/>
          </c:marker>
          <c:cat>
            <c:strRef>
              <c:f>Meldedatum_BL!$A$5:$A$190</c:f>
              <c:strCache>
                <c:ptCount val="185"/>
                <c:pt idx="0">
                  <c:v>28.01.2020</c:v>
                </c:pt>
                <c:pt idx="1">
                  <c:v>29.01.2020</c:v>
                </c:pt>
                <c:pt idx="2">
                  <c:v>31.01.2020</c:v>
                </c:pt>
                <c:pt idx="3">
                  <c:v>03.02.2020</c:v>
                </c:pt>
                <c:pt idx="4">
                  <c:v>04.02.2020</c:v>
                </c:pt>
                <c:pt idx="5">
                  <c:v>06.02.2020</c:v>
                </c:pt>
                <c:pt idx="6">
                  <c:v>07.02.2020</c:v>
                </c:pt>
                <c:pt idx="7">
                  <c:v>11.02.2020</c:v>
                </c:pt>
                <c:pt idx="8">
                  <c:v>12.02.2020</c:v>
                </c:pt>
                <c:pt idx="9">
                  <c:v>24.02.2020</c:v>
                </c:pt>
                <c:pt idx="10">
                  <c:v>25.02.2020</c:v>
                </c:pt>
                <c:pt idx="11">
                  <c:v>26.02.2020</c:v>
                </c:pt>
                <c:pt idx="12">
                  <c:v>27.02.2020</c:v>
                </c:pt>
                <c:pt idx="13">
                  <c:v>28.02.2020</c:v>
                </c:pt>
                <c:pt idx="14">
                  <c:v>29.02.2020</c:v>
                </c:pt>
                <c:pt idx="15">
                  <c:v>01.03.2020</c:v>
                </c:pt>
                <c:pt idx="16">
                  <c:v>02.03.2020</c:v>
                </c:pt>
                <c:pt idx="17">
                  <c:v>03.03.2020</c:v>
                </c:pt>
                <c:pt idx="18">
                  <c:v>04.03.2020</c:v>
                </c:pt>
                <c:pt idx="19">
                  <c:v>05.03.2020</c:v>
                </c:pt>
                <c:pt idx="20">
                  <c:v>06.03.2020</c:v>
                </c:pt>
                <c:pt idx="21">
                  <c:v>07.03.2020</c:v>
                </c:pt>
                <c:pt idx="22">
                  <c:v>08.03.2020</c:v>
                </c:pt>
                <c:pt idx="23">
                  <c:v>09.03.2020</c:v>
                </c:pt>
                <c:pt idx="24">
                  <c:v>10.03.2020</c:v>
                </c:pt>
                <c:pt idx="25">
                  <c:v>11.03.2020</c:v>
                </c:pt>
                <c:pt idx="26">
                  <c:v>12.03.2020</c:v>
                </c:pt>
                <c:pt idx="27">
                  <c:v>13.03.2020</c:v>
                </c:pt>
                <c:pt idx="28">
                  <c:v>14.03.2020</c:v>
                </c:pt>
                <c:pt idx="29">
                  <c:v>15.03.2020</c:v>
                </c:pt>
                <c:pt idx="30">
                  <c:v>16.03.2020</c:v>
                </c:pt>
                <c:pt idx="31">
                  <c:v>17.03.2020</c:v>
                </c:pt>
                <c:pt idx="32">
                  <c:v>18.03.2020</c:v>
                </c:pt>
                <c:pt idx="33">
                  <c:v>19.03.2020</c:v>
                </c:pt>
                <c:pt idx="34">
                  <c:v>20.03.2020</c:v>
                </c:pt>
                <c:pt idx="35">
                  <c:v>21.03.2020</c:v>
                </c:pt>
                <c:pt idx="36">
                  <c:v>22.03.2020</c:v>
                </c:pt>
                <c:pt idx="37">
                  <c:v>23.03.2020</c:v>
                </c:pt>
                <c:pt idx="38">
                  <c:v>24.03.2020</c:v>
                </c:pt>
                <c:pt idx="39">
                  <c:v>25.03.2020</c:v>
                </c:pt>
                <c:pt idx="40">
                  <c:v>26.03.2020</c:v>
                </c:pt>
                <c:pt idx="41">
                  <c:v>27.03.2020</c:v>
                </c:pt>
                <c:pt idx="42">
                  <c:v>28.03.2020</c:v>
                </c:pt>
                <c:pt idx="43">
                  <c:v>29.03.2020</c:v>
                </c:pt>
                <c:pt idx="44">
                  <c:v>30.03.2020</c:v>
                </c:pt>
                <c:pt idx="45">
                  <c:v>31.03.2020</c:v>
                </c:pt>
                <c:pt idx="46">
                  <c:v>01.04.2020</c:v>
                </c:pt>
                <c:pt idx="47">
                  <c:v>02.04.2020</c:v>
                </c:pt>
                <c:pt idx="48">
                  <c:v>03.04.2020</c:v>
                </c:pt>
                <c:pt idx="49">
                  <c:v>04.04.2020</c:v>
                </c:pt>
                <c:pt idx="50">
                  <c:v>05.04.2020</c:v>
                </c:pt>
                <c:pt idx="51">
                  <c:v>06.04.2020</c:v>
                </c:pt>
                <c:pt idx="52">
                  <c:v>07.04.2020</c:v>
                </c:pt>
                <c:pt idx="53">
                  <c:v>08.04.2020</c:v>
                </c:pt>
                <c:pt idx="54">
                  <c:v>09.04.2020</c:v>
                </c:pt>
                <c:pt idx="55">
                  <c:v>10.04.2020</c:v>
                </c:pt>
                <c:pt idx="56">
                  <c:v>11.04.2020</c:v>
                </c:pt>
                <c:pt idx="57">
                  <c:v>12.04.2020</c:v>
                </c:pt>
                <c:pt idx="58">
                  <c:v>13.04.2020</c:v>
                </c:pt>
                <c:pt idx="59">
                  <c:v>14.04.2020</c:v>
                </c:pt>
                <c:pt idx="60">
                  <c:v>15.04.2020</c:v>
                </c:pt>
                <c:pt idx="61">
                  <c:v>16.04.2020</c:v>
                </c:pt>
                <c:pt idx="62">
                  <c:v>17.04.2020</c:v>
                </c:pt>
                <c:pt idx="63">
                  <c:v>18.04.2020</c:v>
                </c:pt>
                <c:pt idx="64">
                  <c:v>19.04.2020</c:v>
                </c:pt>
                <c:pt idx="65">
                  <c:v>20.04.2020</c:v>
                </c:pt>
                <c:pt idx="66">
                  <c:v>21.04.2020</c:v>
                </c:pt>
                <c:pt idx="67">
                  <c:v>22.04.2020</c:v>
                </c:pt>
                <c:pt idx="68">
                  <c:v>23.04.2020</c:v>
                </c:pt>
                <c:pt idx="69">
                  <c:v>24.04.2020</c:v>
                </c:pt>
                <c:pt idx="70">
                  <c:v>25.04.2020</c:v>
                </c:pt>
                <c:pt idx="71">
                  <c:v>26.04.2020</c:v>
                </c:pt>
                <c:pt idx="72">
                  <c:v>27.04.2020</c:v>
                </c:pt>
                <c:pt idx="73">
                  <c:v>28.04.2020</c:v>
                </c:pt>
                <c:pt idx="74">
                  <c:v>29.04.2020</c:v>
                </c:pt>
                <c:pt idx="75">
                  <c:v>30.04.2020</c:v>
                </c:pt>
                <c:pt idx="76">
                  <c:v>01.05.2020</c:v>
                </c:pt>
                <c:pt idx="77">
                  <c:v>02.05.2020</c:v>
                </c:pt>
                <c:pt idx="78">
                  <c:v>03.05.2020</c:v>
                </c:pt>
                <c:pt idx="79">
                  <c:v>04.05.2020</c:v>
                </c:pt>
                <c:pt idx="80">
                  <c:v>05.05.2020</c:v>
                </c:pt>
                <c:pt idx="81">
                  <c:v>06.05.2020</c:v>
                </c:pt>
                <c:pt idx="82">
                  <c:v>07.05.2020</c:v>
                </c:pt>
                <c:pt idx="83">
                  <c:v>08.05.2020</c:v>
                </c:pt>
                <c:pt idx="84">
                  <c:v>09.05.2020</c:v>
                </c:pt>
                <c:pt idx="85">
                  <c:v>10.05.2020</c:v>
                </c:pt>
                <c:pt idx="86">
                  <c:v>11.05.2020</c:v>
                </c:pt>
                <c:pt idx="87">
                  <c:v>12.05.2020</c:v>
                </c:pt>
                <c:pt idx="88">
                  <c:v>13.05.2020</c:v>
                </c:pt>
                <c:pt idx="89">
                  <c:v>14.05.2020</c:v>
                </c:pt>
                <c:pt idx="90">
                  <c:v>15.05.2020</c:v>
                </c:pt>
                <c:pt idx="91">
                  <c:v>16.05.2020</c:v>
                </c:pt>
                <c:pt idx="92">
                  <c:v>17.05.2020</c:v>
                </c:pt>
                <c:pt idx="93">
                  <c:v>18.05.2020</c:v>
                </c:pt>
                <c:pt idx="94">
                  <c:v>19.05.2020</c:v>
                </c:pt>
                <c:pt idx="95">
                  <c:v>20.05.2020</c:v>
                </c:pt>
                <c:pt idx="96">
                  <c:v>21.05.2020</c:v>
                </c:pt>
                <c:pt idx="97">
                  <c:v>22.05.2020</c:v>
                </c:pt>
                <c:pt idx="98">
                  <c:v>23.05.2020</c:v>
                </c:pt>
                <c:pt idx="99">
                  <c:v>24.05.2020</c:v>
                </c:pt>
                <c:pt idx="100">
                  <c:v>25.05.2020</c:v>
                </c:pt>
                <c:pt idx="101">
                  <c:v>26.05.2020</c:v>
                </c:pt>
                <c:pt idx="102">
                  <c:v>27.05.2020</c:v>
                </c:pt>
                <c:pt idx="103">
                  <c:v>28.05.2020</c:v>
                </c:pt>
                <c:pt idx="104">
                  <c:v>29.05.2020</c:v>
                </c:pt>
                <c:pt idx="105">
                  <c:v>30.05.2020</c:v>
                </c:pt>
                <c:pt idx="106">
                  <c:v>31.05.2020</c:v>
                </c:pt>
                <c:pt idx="107">
                  <c:v>01.06.2020</c:v>
                </c:pt>
                <c:pt idx="108">
                  <c:v>02.06.2020</c:v>
                </c:pt>
                <c:pt idx="109">
                  <c:v>03.06.2020</c:v>
                </c:pt>
                <c:pt idx="110">
                  <c:v>04.06.2020</c:v>
                </c:pt>
                <c:pt idx="111">
                  <c:v>05.06.2020</c:v>
                </c:pt>
                <c:pt idx="112">
                  <c:v>06.06.2020</c:v>
                </c:pt>
                <c:pt idx="113">
                  <c:v>07.06.2020</c:v>
                </c:pt>
                <c:pt idx="114">
                  <c:v>08.06.2020</c:v>
                </c:pt>
                <c:pt idx="115">
                  <c:v>09.06.2020</c:v>
                </c:pt>
                <c:pt idx="116">
                  <c:v>10.06.2020</c:v>
                </c:pt>
                <c:pt idx="117">
                  <c:v>11.06.2020</c:v>
                </c:pt>
                <c:pt idx="118">
                  <c:v>12.06.2020</c:v>
                </c:pt>
                <c:pt idx="119">
                  <c:v>13.06.2020</c:v>
                </c:pt>
                <c:pt idx="120">
                  <c:v>14.06.2020</c:v>
                </c:pt>
                <c:pt idx="121">
                  <c:v>15.06.2020</c:v>
                </c:pt>
                <c:pt idx="122">
                  <c:v>16.06.2020</c:v>
                </c:pt>
                <c:pt idx="123">
                  <c:v>17.06.2020</c:v>
                </c:pt>
                <c:pt idx="124">
                  <c:v>18.06.2020</c:v>
                </c:pt>
                <c:pt idx="125">
                  <c:v>19.06.2020</c:v>
                </c:pt>
                <c:pt idx="126">
                  <c:v>20.06.2020</c:v>
                </c:pt>
                <c:pt idx="127">
                  <c:v>21.06.2020</c:v>
                </c:pt>
                <c:pt idx="128">
                  <c:v>22.06.2020</c:v>
                </c:pt>
                <c:pt idx="129">
                  <c:v>23.06.2020</c:v>
                </c:pt>
                <c:pt idx="130">
                  <c:v>24.06.2020</c:v>
                </c:pt>
                <c:pt idx="131">
                  <c:v>25.06.2020</c:v>
                </c:pt>
                <c:pt idx="132">
                  <c:v>26.06.2020</c:v>
                </c:pt>
                <c:pt idx="133">
                  <c:v>27.06.2020</c:v>
                </c:pt>
                <c:pt idx="134">
                  <c:v>28.06.2020</c:v>
                </c:pt>
                <c:pt idx="135">
                  <c:v>29.06.2020</c:v>
                </c:pt>
                <c:pt idx="136">
                  <c:v>30.06.2020</c:v>
                </c:pt>
                <c:pt idx="137">
                  <c:v>01.07.2020</c:v>
                </c:pt>
                <c:pt idx="138">
                  <c:v>02.07.2020</c:v>
                </c:pt>
                <c:pt idx="139">
                  <c:v>03.07.2020</c:v>
                </c:pt>
                <c:pt idx="140">
                  <c:v>04.07.2020</c:v>
                </c:pt>
                <c:pt idx="141">
                  <c:v>05.07.2020</c:v>
                </c:pt>
                <c:pt idx="142">
                  <c:v>06.07.2020</c:v>
                </c:pt>
                <c:pt idx="143">
                  <c:v>07.07.2020</c:v>
                </c:pt>
                <c:pt idx="144">
                  <c:v>08.07.2020</c:v>
                </c:pt>
                <c:pt idx="145">
                  <c:v>09.07.2020</c:v>
                </c:pt>
                <c:pt idx="146">
                  <c:v>10.07.2020</c:v>
                </c:pt>
                <c:pt idx="147">
                  <c:v>11.07.2020</c:v>
                </c:pt>
                <c:pt idx="148">
                  <c:v>12.07.2020</c:v>
                </c:pt>
                <c:pt idx="149">
                  <c:v>13.07.2020</c:v>
                </c:pt>
                <c:pt idx="150">
                  <c:v>14.07.2020</c:v>
                </c:pt>
                <c:pt idx="151">
                  <c:v>15.07.2020</c:v>
                </c:pt>
                <c:pt idx="152">
                  <c:v>16.07.2020</c:v>
                </c:pt>
                <c:pt idx="153">
                  <c:v>17.07.2020</c:v>
                </c:pt>
                <c:pt idx="154">
                  <c:v>18.07.2020</c:v>
                </c:pt>
                <c:pt idx="155">
                  <c:v>19.07.2020</c:v>
                </c:pt>
                <c:pt idx="156">
                  <c:v>20.07.2020</c:v>
                </c:pt>
                <c:pt idx="157">
                  <c:v>21.07.2020</c:v>
                </c:pt>
                <c:pt idx="158">
                  <c:v>22.07.2020</c:v>
                </c:pt>
                <c:pt idx="159">
                  <c:v>23.07.2020</c:v>
                </c:pt>
                <c:pt idx="160">
                  <c:v>24.07.2020</c:v>
                </c:pt>
                <c:pt idx="161">
                  <c:v>25.07.2020</c:v>
                </c:pt>
                <c:pt idx="162">
                  <c:v>26.07.2020</c:v>
                </c:pt>
                <c:pt idx="163">
                  <c:v>27.07.2020</c:v>
                </c:pt>
                <c:pt idx="164">
                  <c:v>28.07.2020</c:v>
                </c:pt>
                <c:pt idx="165">
                  <c:v>29.07.2020</c:v>
                </c:pt>
                <c:pt idx="166">
                  <c:v>30.07.2020</c:v>
                </c:pt>
                <c:pt idx="167">
                  <c:v>31.07.2020</c:v>
                </c:pt>
                <c:pt idx="168">
                  <c:v>01.08.2020</c:v>
                </c:pt>
                <c:pt idx="169">
                  <c:v>02.08.2020</c:v>
                </c:pt>
                <c:pt idx="170">
                  <c:v>03.08.2020</c:v>
                </c:pt>
                <c:pt idx="171">
                  <c:v>04.08.2020</c:v>
                </c:pt>
                <c:pt idx="172">
                  <c:v>05.08.2020</c:v>
                </c:pt>
                <c:pt idx="173">
                  <c:v>06.08.2020</c:v>
                </c:pt>
                <c:pt idx="174">
                  <c:v>07.08.2020</c:v>
                </c:pt>
                <c:pt idx="175">
                  <c:v>08.08.2020</c:v>
                </c:pt>
                <c:pt idx="176">
                  <c:v>09.08.2020</c:v>
                </c:pt>
                <c:pt idx="177">
                  <c:v>10.08.2020</c:v>
                </c:pt>
                <c:pt idx="178">
                  <c:v>11.08.2020</c:v>
                </c:pt>
                <c:pt idx="179">
                  <c:v>12.08.2020</c:v>
                </c:pt>
                <c:pt idx="180">
                  <c:v>13.08.2020</c:v>
                </c:pt>
                <c:pt idx="181">
                  <c:v>14.08.2020</c:v>
                </c:pt>
                <c:pt idx="182">
                  <c:v>15.08.2020</c:v>
                </c:pt>
                <c:pt idx="183">
                  <c:v>16.08.2020</c:v>
                </c:pt>
                <c:pt idx="184">
                  <c:v>17.08.2020</c:v>
                </c:pt>
              </c:strCache>
            </c:strRef>
          </c:cat>
          <c:val>
            <c:numRef>
              <c:f>Meldedatum_BL!$I$5:$I$190</c:f>
              <c:numCache>
                <c:formatCode>General</c:formatCode>
                <c:ptCount val="185"/>
                <c:pt idx="17">
                  <c:v>2</c:v>
                </c:pt>
                <c:pt idx="18">
                  <c:v>2</c:v>
                </c:pt>
                <c:pt idx="19">
                  <c:v>1</c:v>
                </c:pt>
                <c:pt idx="22">
                  <c:v>2</c:v>
                </c:pt>
                <c:pt idx="23">
                  <c:v>4</c:v>
                </c:pt>
                <c:pt idx="24">
                  <c:v>1</c:v>
                </c:pt>
                <c:pt idx="25">
                  <c:v>8</c:v>
                </c:pt>
                <c:pt idx="26">
                  <c:v>9</c:v>
                </c:pt>
                <c:pt idx="27">
                  <c:v>9</c:v>
                </c:pt>
                <c:pt idx="28">
                  <c:v>1</c:v>
                </c:pt>
                <c:pt idx="29">
                  <c:v>1</c:v>
                </c:pt>
                <c:pt idx="30">
                  <c:v>14</c:v>
                </c:pt>
                <c:pt idx="31">
                  <c:v>31</c:v>
                </c:pt>
                <c:pt idx="32">
                  <c:v>43</c:v>
                </c:pt>
                <c:pt idx="33">
                  <c:v>34</c:v>
                </c:pt>
                <c:pt idx="34">
                  <c:v>16</c:v>
                </c:pt>
                <c:pt idx="35">
                  <c:v>11</c:v>
                </c:pt>
                <c:pt idx="36">
                  <c:v>1</c:v>
                </c:pt>
                <c:pt idx="37">
                  <c:v>13</c:v>
                </c:pt>
                <c:pt idx="38">
                  <c:v>37</c:v>
                </c:pt>
                <c:pt idx="39">
                  <c:v>24</c:v>
                </c:pt>
                <c:pt idx="40">
                  <c:v>24</c:v>
                </c:pt>
                <c:pt idx="41">
                  <c:v>42</c:v>
                </c:pt>
                <c:pt idx="42">
                  <c:v>21</c:v>
                </c:pt>
                <c:pt idx="43">
                  <c:v>11</c:v>
                </c:pt>
                <c:pt idx="44">
                  <c:v>13</c:v>
                </c:pt>
                <c:pt idx="45">
                  <c:v>50</c:v>
                </c:pt>
                <c:pt idx="46">
                  <c:v>23</c:v>
                </c:pt>
                <c:pt idx="47">
                  <c:v>29</c:v>
                </c:pt>
                <c:pt idx="48">
                  <c:v>31</c:v>
                </c:pt>
                <c:pt idx="49">
                  <c:v>15</c:v>
                </c:pt>
                <c:pt idx="50">
                  <c:v>2</c:v>
                </c:pt>
                <c:pt idx="51">
                  <c:v>5</c:v>
                </c:pt>
                <c:pt idx="52">
                  <c:v>35</c:v>
                </c:pt>
                <c:pt idx="53">
                  <c:v>8</c:v>
                </c:pt>
                <c:pt idx="54">
                  <c:v>15</c:v>
                </c:pt>
                <c:pt idx="55">
                  <c:v>11</c:v>
                </c:pt>
                <c:pt idx="56">
                  <c:v>13</c:v>
                </c:pt>
                <c:pt idx="57">
                  <c:v>3</c:v>
                </c:pt>
                <c:pt idx="58">
                  <c:v>4</c:v>
                </c:pt>
                <c:pt idx="59">
                  <c:v>3</c:v>
                </c:pt>
                <c:pt idx="60">
                  <c:v>11</c:v>
                </c:pt>
                <c:pt idx="61">
                  <c:v>9</c:v>
                </c:pt>
                <c:pt idx="62">
                  <c:v>4</c:v>
                </c:pt>
                <c:pt idx="63">
                  <c:v>6</c:v>
                </c:pt>
                <c:pt idx="65">
                  <c:v>2</c:v>
                </c:pt>
                <c:pt idx="66">
                  <c:v>2</c:v>
                </c:pt>
                <c:pt idx="67">
                  <c:v>4</c:v>
                </c:pt>
                <c:pt idx="69">
                  <c:v>6</c:v>
                </c:pt>
                <c:pt idx="70">
                  <c:v>7</c:v>
                </c:pt>
                <c:pt idx="72">
                  <c:v>1</c:v>
                </c:pt>
                <c:pt idx="73">
                  <c:v>13</c:v>
                </c:pt>
                <c:pt idx="74">
                  <c:v>4</c:v>
                </c:pt>
                <c:pt idx="75">
                  <c:v>4</c:v>
                </c:pt>
                <c:pt idx="76">
                  <c:v>4</c:v>
                </c:pt>
                <c:pt idx="77">
                  <c:v>2</c:v>
                </c:pt>
                <c:pt idx="79">
                  <c:v>4</c:v>
                </c:pt>
                <c:pt idx="80">
                  <c:v>7</c:v>
                </c:pt>
                <c:pt idx="81">
                  <c:v>3</c:v>
                </c:pt>
                <c:pt idx="82">
                  <c:v>6</c:v>
                </c:pt>
                <c:pt idx="84">
                  <c:v>4</c:v>
                </c:pt>
                <c:pt idx="85">
                  <c:v>3</c:v>
                </c:pt>
                <c:pt idx="86">
                  <c:v>3</c:v>
                </c:pt>
                <c:pt idx="87">
                  <c:v>4</c:v>
                </c:pt>
                <c:pt idx="88">
                  <c:v>4</c:v>
                </c:pt>
                <c:pt idx="89">
                  <c:v>5</c:v>
                </c:pt>
                <c:pt idx="90">
                  <c:v>2</c:v>
                </c:pt>
                <c:pt idx="91">
                  <c:v>1</c:v>
                </c:pt>
                <c:pt idx="92">
                  <c:v>1</c:v>
                </c:pt>
                <c:pt idx="94">
                  <c:v>2</c:v>
                </c:pt>
                <c:pt idx="95">
                  <c:v>8</c:v>
                </c:pt>
                <c:pt idx="100">
                  <c:v>1</c:v>
                </c:pt>
                <c:pt idx="103">
                  <c:v>1</c:v>
                </c:pt>
                <c:pt idx="104">
                  <c:v>1</c:v>
                </c:pt>
                <c:pt idx="109">
                  <c:v>2</c:v>
                </c:pt>
                <c:pt idx="110">
                  <c:v>1</c:v>
                </c:pt>
                <c:pt idx="111">
                  <c:v>3</c:v>
                </c:pt>
                <c:pt idx="112">
                  <c:v>7</c:v>
                </c:pt>
                <c:pt idx="115">
                  <c:v>3</c:v>
                </c:pt>
                <c:pt idx="116">
                  <c:v>1</c:v>
                </c:pt>
                <c:pt idx="117">
                  <c:v>2</c:v>
                </c:pt>
                <c:pt idx="118">
                  <c:v>2</c:v>
                </c:pt>
                <c:pt idx="120">
                  <c:v>1</c:v>
                </c:pt>
                <c:pt idx="121">
                  <c:v>2</c:v>
                </c:pt>
                <c:pt idx="122">
                  <c:v>2</c:v>
                </c:pt>
                <c:pt idx="123">
                  <c:v>5</c:v>
                </c:pt>
                <c:pt idx="125">
                  <c:v>1</c:v>
                </c:pt>
                <c:pt idx="129">
                  <c:v>1</c:v>
                </c:pt>
                <c:pt idx="130">
                  <c:v>2</c:v>
                </c:pt>
                <c:pt idx="131">
                  <c:v>1</c:v>
                </c:pt>
                <c:pt idx="132">
                  <c:v>2</c:v>
                </c:pt>
                <c:pt idx="133">
                  <c:v>2</c:v>
                </c:pt>
                <c:pt idx="135">
                  <c:v>1</c:v>
                </c:pt>
                <c:pt idx="136">
                  <c:v>1</c:v>
                </c:pt>
                <c:pt idx="138">
                  <c:v>1</c:v>
                </c:pt>
                <c:pt idx="151">
                  <c:v>1</c:v>
                </c:pt>
                <c:pt idx="153">
                  <c:v>2</c:v>
                </c:pt>
                <c:pt idx="154">
                  <c:v>1</c:v>
                </c:pt>
                <c:pt idx="155">
                  <c:v>1</c:v>
                </c:pt>
                <c:pt idx="157">
                  <c:v>2</c:v>
                </c:pt>
                <c:pt idx="158">
                  <c:v>4</c:v>
                </c:pt>
                <c:pt idx="159">
                  <c:v>11</c:v>
                </c:pt>
                <c:pt idx="160">
                  <c:v>18</c:v>
                </c:pt>
                <c:pt idx="163">
                  <c:v>5</c:v>
                </c:pt>
                <c:pt idx="164">
                  <c:v>3</c:v>
                </c:pt>
                <c:pt idx="165">
                  <c:v>10</c:v>
                </c:pt>
                <c:pt idx="166">
                  <c:v>4</c:v>
                </c:pt>
                <c:pt idx="167">
                  <c:v>3</c:v>
                </c:pt>
                <c:pt idx="168">
                  <c:v>11</c:v>
                </c:pt>
                <c:pt idx="169">
                  <c:v>4</c:v>
                </c:pt>
                <c:pt idx="170">
                  <c:v>4</c:v>
                </c:pt>
                <c:pt idx="171">
                  <c:v>9</c:v>
                </c:pt>
                <c:pt idx="172">
                  <c:v>14</c:v>
                </c:pt>
                <c:pt idx="173">
                  <c:v>15</c:v>
                </c:pt>
                <c:pt idx="174">
                  <c:v>10</c:v>
                </c:pt>
                <c:pt idx="175">
                  <c:v>4</c:v>
                </c:pt>
                <c:pt idx="177">
                  <c:v>6</c:v>
                </c:pt>
                <c:pt idx="178">
                  <c:v>5</c:v>
                </c:pt>
                <c:pt idx="179">
                  <c:v>3</c:v>
                </c:pt>
                <c:pt idx="180">
                  <c:v>5</c:v>
                </c:pt>
                <c:pt idx="181">
                  <c:v>11</c:v>
                </c:pt>
                <c:pt idx="182">
                  <c:v>1</c:v>
                </c:pt>
                <c:pt idx="183">
                  <c:v>1</c:v>
                </c:pt>
                <c:pt idx="184">
                  <c:v>3</c:v>
                </c:pt>
              </c:numCache>
            </c:numRef>
          </c:val>
          <c:smooth val="0"/>
        </c:ser>
        <c:ser>
          <c:idx val="8"/>
          <c:order val="8"/>
          <c:tx>
            <c:strRef>
              <c:f>Meldedatum_BL!$J$3:$J$4</c:f>
              <c:strCache>
                <c:ptCount val="1"/>
                <c:pt idx="0">
                  <c:v>Niedersachsen</c:v>
                </c:pt>
              </c:strCache>
            </c:strRef>
          </c:tx>
          <c:marker>
            <c:symbol val="none"/>
          </c:marker>
          <c:cat>
            <c:strRef>
              <c:f>Meldedatum_BL!$A$5:$A$190</c:f>
              <c:strCache>
                <c:ptCount val="185"/>
                <c:pt idx="0">
                  <c:v>28.01.2020</c:v>
                </c:pt>
                <c:pt idx="1">
                  <c:v>29.01.2020</c:v>
                </c:pt>
                <c:pt idx="2">
                  <c:v>31.01.2020</c:v>
                </c:pt>
                <c:pt idx="3">
                  <c:v>03.02.2020</c:v>
                </c:pt>
                <c:pt idx="4">
                  <c:v>04.02.2020</c:v>
                </c:pt>
                <c:pt idx="5">
                  <c:v>06.02.2020</c:v>
                </c:pt>
                <c:pt idx="6">
                  <c:v>07.02.2020</c:v>
                </c:pt>
                <c:pt idx="7">
                  <c:v>11.02.2020</c:v>
                </c:pt>
                <c:pt idx="8">
                  <c:v>12.02.2020</c:v>
                </c:pt>
                <c:pt idx="9">
                  <c:v>24.02.2020</c:v>
                </c:pt>
                <c:pt idx="10">
                  <c:v>25.02.2020</c:v>
                </c:pt>
                <c:pt idx="11">
                  <c:v>26.02.2020</c:v>
                </c:pt>
                <c:pt idx="12">
                  <c:v>27.02.2020</c:v>
                </c:pt>
                <c:pt idx="13">
                  <c:v>28.02.2020</c:v>
                </c:pt>
                <c:pt idx="14">
                  <c:v>29.02.2020</c:v>
                </c:pt>
                <c:pt idx="15">
                  <c:v>01.03.2020</c:v>
                </c:pt>
                <c:pt idx="16">
                  <c:v>02.03.2020</c:v>
                </c:pt>
                <c:pt idx="17">
                  <c:v>03.03.2020</c:v>
                </c:pt>
                <c:pt idx="18">
                  <c:v>04.03.2020</c:v>
                </c:pt>
                <c:pt idx="19">
                  <c:v>05.03.2020</c:v>
                </c:pt>
                <c:pt idx="20">
                  <c:v>06.03.2020</c:v>
                </c:pt>
                <c:pt idx="21">
                  <c:v>07.03.2020</c:v>
                </c:pt>
                <c:pt idx="22">
                  <c:v>08.03.2020</c:v>
                </c:pt>
                <c:pt idx="23">
                  <c:v>09.03.2020</c:v>
                </c:pt>
                <c:pt idx="24">
                  <c:v>10.03.2020</c:v>
                </c:pt>
                <c:pt idx="25">
                  <c:v>11.03.2020</c:v>
                </c:pt>
                <c:pt idx="26">
                  <c:v>12.03.2020</c:v>
                </c:pt>
                <c:pt idx="27">
                  <c:v>13.03.2020</c:v>
                </c:pt>
                <c:pt idx="28">
                  <c:v>14.03.2020</c:v>
                </c:pt>
                <c:pt idx="29">
                  <c:v>15.03.2020</c:v>
                </c:pt>
                <c:pt idx="30">
                  <c:v>16.03.2020</c:v>
                </c:pt>
                <c:pt idx="31">
                  <c:v>17.03.2020</c:v>
                </c:pt>
                <c:pt idx="32">
                  <c:v>18.03.2020</c:v>
                </c:pt>
                <c:pt idx="33">
                  <c:v>19.03.2020</c:v>
                </c:pt>
                <c:pt idx="34">
                  <c:v>20.03.2020</c:v>
                </c:pt>
                <c:pt idx="35">
                  <c:v>21.03.2020</c:v>
                </c:pt>
                <c:pt idx="36">
                  <c:v>22.03.2020</c:v>
                </c:pt>
                <c:pt idx="37">
                  <c:v>23.03.2020</c:v>
                </c:pt>
                <c:pt idx="38">
                  <c:v>24.03.2020</c:v>
                </c:pt>
                <c:pt idx="39">
                  <c:v>25.03.2020</c:v>
                </c:pt>
                <c:pt idx="40">
                  <c:v>26.03.2020</c:v>
                </c:pt>
                <c:pt idx="41">
                  <c:v>27.03.2020</c:v>
                </c:pt>
                <c:pt idx="42">
                  <c:v>28.03.2020</c:v>
                </c:pt>
                <c:pt idx="43">
                  <c:v>29.03.2020</c:v>
                </c:pt>
                <c:pt idx="44">
                  <c:v>30.03.2020</c:v>
                </c:pt>
                <c:pt idx="45">
                  <c:v>31.03.2020</c:v>
                </c:pt>
                <c:pt idx="46">
                  <c:v>01.04.2020</c:v>
                </c:pt>
                <c:pt idx="47">
                  <c:v>02.04.2020</c:v>
                </c:pt>
                <c:pt idx="48">
                  <c:v>03.04.2020</c:v>
                </c:pt>
                <c:pt idx="49">
                  <c:v>04.04.2020</c:v>
                </c:pt>
                <c:pt idx="50">
                  <c:v>05.04.2020</c:v>
                </c:pt>
                <c:pt idx="51">
                  <c:v>06.04.2020</c:v>
                </c:pt>
                <c:pt idx="52">
                  <c:v>07.04.2020</c:v>
                </c:pt>
                <c:pt idx="53">
                  <c:v>08.04.2020</c:v>
                </c:pt>
                <c:pt idx="54">
                  <c:v>09.04.2020</c:v>
                </c:pt>
                <c:pt idx="55">
                  <c:v>10.04.2020</c:v>
                </c:pt>
                <c:pt idx="56">
                  <c:v>11.04.2020</c:v>
                </c:pt>
                <c:pt idx="57">
                  <c:v>12.04.2020</c:v>
                </c:pt>
                <c:pt idx="58">
                  <c:v>13.04.2020</c:v>
                </c:pt>
                <c:pt idx="59">
                  <c:v>14.04.2020</c:v>
                </c:pt>
                <c:pt idx="60">
                  <c:v>15.04.2020</c:v>
                </c:pt>
                <c:pt idx="61">
                  <c:v>16.04.2020</c:v>
                </c:pt>
                <c:pt idx="62">
                  <c:v>17.04.2020</c:v>
                </c:pt>
                <c:pt idx="63">
                  <c:v>18.04.2020</c:v>
                </c:pt>
                <c:pt idx="64">
                  <c:v>19.04.2020</c:v>
                </c:pt>
                <c:pt idx="65">
                  <c:v>20.04.2020</c:v>
                </c:pt>
                <c:pt idx="66">
                  <c:v>21.04.2020</c:v>
                </c:pt>
                <c:pt idx="67">
                  <c:v>22.04.2020</c:v>
                </c:pt>
                <c:pt idx="68">
                  <c:v>23.04.2020</c:v>
                </c:pt>
                <c:pt idx="69">
                  <c:v>24.04.2020</c:v>
                </c:pt>
                <c:pt idx="70">
                  <c:v>25.04.2020</c:v>
                </c:pt>
                <c:pt idx="71">
                  <c:v>26.04.2020</c:v>
                </c:pt>
                <c:pt idx="72">
                  <c:v>27.04.2020</c:v>
                </c:pt>
                <c:pt idx="73">
                  <c:v>28.04.2020</c:v>
                </c:pt>
                <c:pt idx="74">
                  <c:v>29.04.2020</c:v>
                </c:pt>
                <c:pt idx="75">
                  <c:v>30.04.2020</c:v>
                </c:pt>
                <c:pt idx="76">
                  <c:v>01.05.2020</c:v>
                </c:pt>
                <c:pt idx="77">
                  <c:v>02.05.2020</c:v>
                </c:pt>
                <c:pt idx="78">
                  <c:v>03.05.2020</c:v>
                </c:pt>
                <c:pt idx="79">
                  <c:v>04.05.2020</c:v>
                </c:pt>
                <c:pt idx="80">
                  <c:v>05.05.2020</c:v>
                </c:pt>
                <c:pt idx="81">
                  <c:v>06.05.2020</c:v>
                </c:pt>
                <c:pt idx="82">
                  <c:v>07.05.2020</c:v>
                </c:pt>
                <c:pt idx="83">
                  <c:v>08.05.2020</c:v>
                </c:pt>
                <c:pt idx="84">
                  <c:v>09.05.2020</c:v>
                </c:pt>
                <c:pt idx="85">
                  <c:v>10.05.2020</c:v>
                </c:pt>
                <c:pt idx="86">
                  <c:v>11.05.2020</c:v>
                </c:pt>
                <c:pt idx="87">
                  <c:v>12.05.2020</c:v>
                </c:pt>
                <c:pt idx="88">
                  <c:v>13.05.2020</c:v>
                </c:pt>
                <c:pt idx="89">
                  <c:v>14.05.2020</c:v>
                </c:pt>
                <c:pt idx="90">
                  <c:v>15.05.2020</c:v>
                </c:pt>
                <c:pt idx="91">
                  <c:v>16.05.2020</c:v>
                </c:pt>
                <c:pt idx="92">
                  <c:v>17.05.2020</c:v>
                </c:pt>
                <c:pt idx="93">
                  <c:v>18.05.2020</c:v>
                </c:pt>
                <c:pt idx="94">
                  <c:v>19.05.2020</c:v>
                </c:pt>
                <c:pt idx="95">
                  <c:v>20.05.2020</c:v>
                </c:pt>
                <c:pt idx="96">
                  <c:v>21.05.2020</c:v>
                </c:pt>
                <c:pt idx="97">
                  <c:v>22.05.2020</c:v>
                </c:pt>
                <c:pt idx="98">
                  <c:v>23.05.2020</c:v>
                </c:pt>
                <c:pt idx="99">
                  <c:v>24.05.2020</c:v>
                </c:pt>
                <c:pt idx="100">
                  <c:v>25.05.2020</c:v>
                </c:pt>
                <c:pt idx="101">
                  <c:v>26.05.2020</c:v>
                </c:pt>
                <c:pt idx="102">
                  <c:v>27.05.2020</c:v>
                </c:pt>
                <c:pt idx="103">
                  <c:v>28.05.2020</c:v>
                </c:pt>
                <c:pt idx="104">
                  <c:v>29.05.2020</c:v>
                </c:pt>
                <c:pt idx="105">
                  <c:v>30.05.2020</c:v>
                </c:pt>
                <c:pt idx="106">
                  <c:v>31.05.2020</c:v>
                </c:pt>
                <c:pt idx="107">
                  <c:v>01.06.2020</c:v>
                </c:pt>
                <c:pt idx="108">
                  <c:v>02.06.2020</c:v>
                </c:pt>
                <c:pt idx="109">
                  <c:v>03.06.2020</c:v>
                </c:pt>
                <c:pt idx="110">
                  <c:v>04.06.2020</c:v>
                </c:pt>
                <c:pt idx="111">
                  <c:v>05.06.2020</c:v>
                </c:pt>
                <c:pt idx="112">
                  <c:v>06.06.2020</c:v>
                </c:pt>
                <c:pt idx="113">
                  <c:v>07.06.2020</c:v>
                </c:pt>
                <c:pt idx="114">
                  <c:v>08.06.2020</c:v>
                </c:pt>
                <c:pt idx="115">
                  <c:v>09.06.2020</c:v>
                </c:pt>
                <c:pt idx="116">
                  <c:v>10.06.2020</c:v>
                </c:pt>
                <c:pt idx="117">
                  <c:v>11.06.2020</c:v>
                </c:pt>
                <c:pt idx="118">
                  <c:v>12.06.2020</c:v>
                </c:pt>
                <c:pt idx="119">
                  <c:v>13.06.2020</c:v>
                </c:pt>
                <c:pt idx="120">
                  <c:v>14.06.2020</c:v>
                </c:pt>
                <c:pt idx="121">
                  <c:v>15.06.2020</c:v>
                </c:pt>
                <c:pt idx="122">
                  <c:v>16.06.2020</c:v>
                </c:pt>
                <c:pt idx="123">
                  <c:v>17.06.2020</c:v>
                </c:pt>
                <c:pt idx="124">
                  <c:v>18.06.2020</c:v>
                </c:pt>
                <c:pt idx="125">
                  <c:v>19.06.2020</c:v>
                </c:pt>
                <c:pt idx="126">
                  <c:v>20.06.2020</c:v>
                </c:pt>
                <c:pt idx="127">
                  <c:v>21.06.2020</c:v>
                </c:pt>
                <c:pt idx="128">
                  <c:v>22.06.2020</c:v>
                </c:pt>
                <c:pt idx="129">
                  <c:v>23.06.2020</c:v>
                </c:pt>
                <c:pt idx="130">
                  <c:v>24.06.2020</c:v>
                </c:pt>
                <c:pt idx="131">
                  <c:v>25.06.2020</c:v>
                </c:pt>
                <c:pt idx="132">
                  <c:v>26.06.2020</c:v>
                </c:pt>
                <c:pt idx="133">
                  <c:v>27.06.2020</c:v>
                </c:pt>
                <c:pt idx="134">
                  <c:v>28.06.2020</c:v>
                </c:pt>
                <c:pt idx="135">
                  <c:v>29.06.2020</c:v>
                </c:pt>
                <c:pt idx="136">
                  <c:v>30.06.2020</c:v>
                </c:pt>
                <c:pt idx="137">
                  <c:v>01.07.2020</c:v>
                </c:pt>
                <c:pt idx="138">
                  <c:v>02.07.2020</c:v>
                </c:pt>
                <c:pt idx="139">
                  <c:v>03.07.2020</c:v>
                </c:pt>
                <c:pt idx="140">
                  <c:v>04.07.2020</c:v>
                </c:pt>
                <c:pt idx="141">
                  <c:v>05.07.2020</c:v>
                </c:pt>
                <c:pt idx="142">
                  <c:v>06.07.2020</c:v>
                </c:pt>
                <c:pt idx="143">
                  <c:v>07.07.2020</c:v>
                </c:pt>
                <c:pt idx="144">
                  <c:v>08.07.2020</c:v>
                </c:pt>
                <c:pt idx="145">
                  <c:v>09.07.2020</c:v>
                </c:pt>
                <c:pt idx="146">
                  <c:v>10.07.2020</c:v>
                </c:pt>
                <c:pt idx="147">
                  <c:v>11.07.2020</c:v>
                </c:pt>
                <c:pt idx="148">
                  <c:v>12.07.2020</c:v>
                </c:pt>
                <c:pt idx="149">
                  <c:v>13.07.2020</c:v>
                </c:pt>
                <c:pt idx="150">
                  <c:v>14.07.2020</c:v>
                </c:pt>
                <c:pt idx="151">
                  <c:v>15.07.2020</c:v>
                </c:pt>
                <c:pt idx="152">
                  <c:v>16.07.2020</c:v>
                </c:pt>
                <c:pt idx="153">
                  <c:v>17.07.2020</c:v>
                </c:pt>
                <c:pt idx="154">
                  <c:v>18.07.2020</c:v>
                </c:pt>
                <c:pt idx="155">
                  <c:v>19.07.2020</c:v>
                </c:pt>
                <c:pt idx="156">
                  <c:v>20.07.2020</c:v>
                </c:pt>
                <c:pt idx="157">
                  <c:v>21.07.2020</c:v>
                </c:pt>
                <c:pt idx="158">
                  <c:v>22.07.2020</c:v>
                </c:pt>
                <c:pt idx="159">
                  <c:v>23.07.2020</c:v>
                </c:pt>
                <c:pt idx="160">
                  <c:v>24.07.2020</c:v>
                </c:pt>
                <c:pt idx="161">
                  <c:v>25.07.2020</c:v>
                </c:pt>
                <c:pt idx="162">
                  <c:v>26.07.2020</c:v>
                </c:pt>
                <c:pt idx="163">
                  <c:v>27.07.2020</c:v>
                </c:pt>
                <c:pt idx="164">
                  <c:v>28.07.2020</c:v>
                </c:pt>
                <c:pt idx="165">
                  <c:v>29.07.2020</c:v>
                </c:pt>
                <c:pt idx="166">
                  <c:v>30.07.2020</c:v>
                </c:pt>
                <c:pt idx="167">
                  <c:v>31.07.2020</c:v>
                </c:pt>
                <c:pt idx="168">
                  <c:v>01.08.2020</c:v>
                </c:pt>
                <c:pt idx="169">
                  <c:v>02.08.2020</c:v>
                </c:pt>
                <c:pt idx="170">
                  <c:v>03.08.2020</c:v>
                </c:pt>
                <c:pt idx="171">
                  <c:v>04.08.2020</c:v>
                </c:pt>
                <c:pt idx="172">
                  <c:v>05.08.2020</c:v>
                </c:pt>
                <c:pt idx="173">
                  <c:v>06.08.2020</c:v>
                </c:pt>
                <c:pt idx="174">
                  <c:v>07.08.2020</c:v>
                </c:pt>
                <c:pt idx="175">
                  <c:v>08.08.2020</c:v>
                </c:pt>
                <c:pt idx="176">
                  <c:v>09.08.2020</c:v>
                </c:pt>
                <c:pt idx="177">
                  <c:v>10.08.2020</c:v>
                </c:pt>
                <c:pt idx="178">
                  <c:v>11.08.2020</c:v>
                </c:pt>
                <c:pt idx="179">
                  <c:v>12.08.2020</c:v>
                </c:pt>
                <c:pt idx="180">
                  <c:v>13.08.2020</c:v>
                </c:pt>
                <c:pt idx="181">
                  <c:v>14.08.2020</c:v>
                </c:pt>
                <c:pt idx="182">
                  <c:v>15.08.2020</c:v>
                </c:pt>
                <c:pt idx="183">
                  <c:v>16.08.2020</c:v>
                </c:pt>
                <c:pt idx="184">
                  <c:v>17.08.2020</c:v>
                </c:pt>
              </c:strCache>
            </c:strRef>
          </c:cat>
          <c:val>
            <c:numRef>
              <c:f>Meldedatum_BL!$J$5:$J$190</c:f>
              <c:numCache>
                <c:formatCode>General</c:formatCode>
                <c:ptCount val="185"/>
                <c:pt idx="4">
                  <c:v>1</c:v>
                </c:pt>
                <c:pt idx="15">
                  <c:v>1</c:v>
                </c:pt>
                <c:pt idx="16">
                  <c:v>2</c:v>
                </c:pt>
                <c:pt idx="17">
                  <c:v>6</c:v>
                </c:pt>
                <c:pt idx="18">
                  <c:v>4</c:v>
                </c:pt>
                <c:pt idx="19">
                  <c:v>6</c:v>
                </c:pt>
                <c:pt idx="20">
                  <c:v>7</c:v>
                </c:pt>
                <c:pt idx="21">
                  <c:v>8</c:v>
                </c:pt>
                <c:pt idx="22">
                  <c:v>4</c:v>
                </c:pt>
                <c:pt idx="23">
                  <c:v>14</c:v>
                </c:pt>
                <c:pt idx="24">
                  <c:v>35</c:v>
                </c:pt>
                <c:pt idx="25">
                  <c:v>63</c:v>
                </c:pt>
                <c:pt idx="26">
                  <c:v>69</c:v>
                </c:pt>
                <c:pt idx="27">
                  <c:v>89</c:v>
                </c:pt>
                <c:pt idx="28">
                  <c:v>77</c:v>
                </c:pt>
                <c:pt idx="29">
                  <c:v>68</c:v>
                </c:pt>
                <c:pt idx="30">
                  <c:v>158</c:v>
                </c:pt>
                <c:pt idx="31">
                  <c:v>176</c:v>
                </c:pt>
                <c:pt idx="32">
                  <c:v>277</c:v>
                </c:pt>
                <c:pt idx="33">
                  <c:v>253</c:v>
                </c:pt>
                <c:pt idx="34">
                  <c:v>267</c:v>
                </c:pt>
                <c:pt idx="35">
                  <c:v>180</c:v>
                </c:pt>
                <c:pt idx="36">
                  <c:v>108</c:v>
                </c:pt>
                <c:pt idx="37">
                  <c:v>243</c:v>
                </c:pt>
                <c:pt idx="38">
                  <c:v>294</c:v>
                </c:pt>
                <c:pt idx="39">
                  <c:v>378</c:v>
                </c:pt>
                <c:pt idx="40">
                  <c:v>374</c:v>
                </c:pt>
                <c:pt idx="41">
                  <c:v>410</c:v>
                </c:pt>
                <c:pt idx="42">
                  <c:v>348</c:v>
                </c:pt>
                <c:pt idx="43">
                  <c:v>177</c:v>
                </c:pt>
                <c:pt idx="44">
                  <c:v>313</c:v>
                </c:pt>
                <c:pt idx="45">
                  <c:v>360</c:v>
                </c:pt>
                <c:pt idx="46">
                  <c:v>368</c:v>
                </c:pt>
                <c:pt idx="47">
                  <c:v>334</c:v>
                </c:pt>
                <c:pt idx="48">
                  <c:v>389</c:v>
                </c:pt>
                <c:pt idx="49">
                  <c:v>225</c:v>
                </c:pt>
                <c:pt idx="50">
                  <c:v>145</c:v>
                </c:pt>
                <c:pt idx="51">
                  <c:v>230</c:v>
                </c:pt>
                <c:pt idx="52">
                  <c:v>372</c:v>
                </c:pt>
                <c:pt idx="53">
                  <c:v>333</c:v>
                </c:pt>
                <c:pt idx="54">
                  <c:v>314</c:v>
                </c:pt>
                <c:pt idx="55">
                  <c:v>261</c:v>
                </c:pt>
                <c:pt idx="56">
                  <c:v>128</c:v>
                </c:pt>
                <c:pt idx="57">
                  <c:v>150</c:v>
                </c:pt>
                <c:pt idx="58">
                  <c:v>80</c:v>
                </c:pt>
                <c:pt idx="59">
                  <c:v>168</c:v>
                </c:pt>
                <c:pt idx="60">
                  <c:v>227</c:v>
                </c:pt>
                <c:pt idx="61">
                  <c:v>242</c:v>
                </c:pt>
                <c:pt idx="62">
                  <c:v>197</c:v>
                </c:pt>
                <c:pt idx="63">
                  <c:v>142</c:v>
                </c:pt>
                <c:pt idx="64">
                  <c:v>96</c:v>
                </c:pt>
                <c:pt idx="65">
                  <c:v>131</c:v>
                </c:pt>
                <c:pt idx="66">
                  <c:v>163</c:v>
                </c:pt>
                <c:pt idx="67">
                  <c:v>161</c:v>
                </c:pt>
                <c:pt idx="68">
                  <c:v>140</c:v>
                </c:pt>
                <c:pt idx="69">
                  <c:v>119</c:v>
                </c:pt>
                <c:pt idx="70">
                  <c:v>67</c:v>
                </c:pt>
                <c:pt idx="71">
                  <c:v>51</c:v>
                </c:pt>
                <c:pt idx="72">
                  <c:v>76</c:v>
                </c:pt>
                <c:pt idx="73">
                  <c:v>100</c:v>
                </c:pt>
                <c:pt idx="74">
                  <c:v>85</c:v>
                </c:pt>
                <c:pt idx="75">
                  <c:v>84</c:v>
                </c:pt>
                <c:pt idx="76">
                  <c:v>39</c:v>
                </c:pt>
                <c:pt idx="77">
                  <c:v>36</c:v>
                </c:pt>
                <c:pt idx="78">
                  <c:v>14</c:v>
                </c:pt>
                <c:pt idx="79">
                  <c:v>92</c:v>
                </c:pt>
                <c:pt idx="80">
                  <c:v>80</c:v>
                </c:pt>
                <c:pt idx="81">
                  <c:v>91</c:v>
                </c:pt>
                <c:pt idx="82">
                  <c:v>86</c:v>
                </c:pt>
                <c:pt idx="83">
                  <c:v>75</c:v>
                </c:pt>
                <c:pt idx="84">
                  <c:v>29</c:v>
                </c:pt>
                <c:pt idx="85">
                  <c:v>10</c:v>
                </c:pt>
                <c:pt idx="86">
                  <c:v>48</c:v>
                </c:pt>
                <c:pt idx="87">
                  <c:v>50</c:v>
                </c:pt>
                <c:pt idx="88">
                  <c:v>79</c:v>
                </c:pt>
                <c:pt idx="89">
                  <c:v>40</c:v>
                </c:pt>
                <c:pt idx="90">
                  <c:v>42</c:v>
                </c:pt>
                <c:pt idx="91">
                  <c:v>22</c:v>
                </c:pt>
                <c:pt idx="92">
                  <c:v>9</c:v>
                </c:pt>
                <c:pt idx="93">
                  <c:v>69</c:v>
                </c:pt>
                <c:pt idx="94">
                  <c:v>63</c:v>
                </c:pt>
                <c:pt idx="95">
                  <c:v>94</c:v>
                </c:pt>
                <c:pt idx="96">
                  <c:v>50</c:v>
                </c:pt>
                <c:pt idx="97">
                  <c:v>95</c:v>
                </c:pt>
                <c:pt idx="98">
                  <c:v>37</c:v>
                </c:pt>
                <c:pt idx="99">
                  <c:v>9</c:v>
                </c:pt>
                <c:pt idx="100">
                  <c:v>45</c:v>
                </c:pt>
                <c:pt idx="101">
                  <c:v>58</c:v>
                </c:pt>
                <c:pt idx="102">
                  <c:v>122</c:v>
                </c:pt>
                <c:pt idx="103">
                  <c:v>76</c:v>
                </c:pt>
                <c:pt idx="104">
                  <c:v>64</c:v>
                </c:pt>
                <c:pt idx="105">
                  <c:v>59</c:v>
                </c:pt>
                <c:pt idx="106">
                  <c:v>23</c:v>
                </c:pt>
                <c:pt idx="107">
                  <c:v>42</c:v>
                </c:pt>
                <c:pt idx="108">
                  <c:v>56</c:v>
                </c:pt>
                <c:pt idx="109">
                  <c:v>121</c:v>
                </c:pt>
                <c:pt idx="110">
                  <c:v>100</c:v>
                </c:pt>
                <c:pt idx="111">
                  <c:v>94</c:v>
                </c:pt>
                <c:pt idx="112">
                  <c:v>60</c:v>
                </c:pt>
                <c:pt idx="113">
                  <c:v>31</c:v>
                </c:pt>
                <c:pt idx="114">
                  <c:v>55</c:v>
                </c:pt>
                <c:pt idx="115">
                  <c:v>76</c:v>
                </c:pt>
                <c:pt idx="116">
                  <c:v>64</c:v>
                </c:pt>
                <c:pt idx="117">
                  <c:v>50</c:v>
                </c:pt>
                <c:pt idx="118">
                  <c:v>75</c:v>
                </c:pt>
                <c:pt idx="119">
                  <c:v>30</c:v>
                </c:pt>
                <c:pt idx="120">
                  <c:v>13</c:v>
                </c:pt>
                <c:pt idx="121">
                  <c:v>36</c:v>
                </c:pt>
                <c:pt idx="122">
                  <c:v>59</c:v>
                </c:pt>
                <c:pt idx="123">
                  <c:v>55</c:v>
                </c:pt>
                <c:pt idx="124">
                  <c:v>84</c:v>
                </c:pt>
                <c:pt idx="125">
                  <c:v>77</c:v>
                </c:pt>
                <c:pt idx="126">
                  <c:v>43</c:v>
                </c:pt>
                <c:pt idx="127">
                  <c:v>12</c:v>
                </c:pt>
                <c:pt idx="128">
                  <c:v>16</c:v>
                </c:pt>
                <c:pt idx="129">
                  <c:v>70</c:v>
                </c:pt>
                <c:pt idx="130">
                  <c:v>34</c:v>
                </c:pt>
                <c:pt idx="131">
                  <c:v>41</c:v>
                </c:pt>
                <c:pt idx="132">
                  <c:v>39</c:v>
                </c:pt>
                <c:pt idx="133">
                  <c:v>29</c:v>
                </c:pt>
                <c:pt idx="134">
                  <c:v>14</c:v>
                </c:pt>
                <c:pt idx="135">
                  <c:v>31</c:v>
                </c:pt>
                <c:pt idx="136">
                  <c:v>25</c:v>
                </c:pt>
                <c:pt idx="137">
                  <c:v>32</c:v>
                </c:pt>
                <c:pt idx="138">
                  <c:v>31</c:v>
                </c:pt>
                <c:pt idx="139">
                  <c:v>32</c:v>
                </c:pt>
                <c:pt idx="140">
                  <c:v>6</c:v>
                </c:pt>
                <c:pt idx="141">
                  <c:v>17</c:v>
                </c:pt>
                <c:pt idx="142">
                  <c:v>25</c:v>
                </c:pt>
                <c:pt idx="143">
                  <c:v>13</c:v>
                </c:pt>
                <c:pt idx="144">
                  <c:v>18</c:v>
                </c:pt>
                <c:pt idx="145">
                  <c:v>14</c:v>
                </c:pt>
                <c:pt idx="146">
                  <c:v>11</c:v>
                </c:pt>
                <c:pt idx="147">
                  <c:v>3</c:v>
                </c:pt>
                <c:pt idx="148">
                  <c:v>2</c:v>
                </c:pt>
                <c:pt idx="149">
                  <c:v>21</c:v>
                </c:pt>
                <c:pt idx="150">
                  <c:v>27</c:v>
                </c:pt>
                <c:pt idx="151">
                  <c:v>30</c:v>
                </c:pt>
                <c:pt idx="152">
                  <c:v>25</c:v>
                </c:pt>
                <c:pt idx="153">
                  <c:v>39</c:v>
                </c:pt>
                <c:pt idx="154">
                  <c:v>75</c:v>
                </c:pt>
                <c:pt idx="155">
                  <c:v>11</c:v>
                </c:pt>
                <c:pt idx="156">
                  <c:v>17</c:v>
                </c:pt>
                <c:pt idx="157">
                  <c:v>65</c:v>
                </c:pt>
                <c:pt idx="158">
                  <c:v>51</c:v>
                </c:pt>
                <c:pt idx="159">
                  <c:v>28</c:v>
                </c:pt>
                <c:pt idx="160">
                  <c:v>22</c:v>
                </c:pt>
                <c:pt idx="161">
                  <c:v>33</c:v>
                </c:pt>
                <c:pt idx="162">
                  <c:v>21</c:v>
                </c:pt>
                <c:pt idx="163">
                  <c:v>27</c:v>
                </c:pt>
                <c:pt idx="164">
                  <c:v>62</c:v>
                </c:pt>
                <c:pt idx="165">
                  <c:v>53</c:v>
                </c:pt>
                <c:pt idx="166">
                  <c:v>61</c:v>
                </c:pt>
                <c:pt idx="167">
                  <c:v>56</c:v>
                </c:pt>
                <c:pt idx="168">
                  <c:v>60</c:v>
                </c:pt>
                <c:pt idx="169">
                  <c:v>15</c:v>
                </c:pt>
                <c:pt idx="170">
                  <c:v>60</c:v>
                </c:pt>
                <c:pt idx="171">
                  <c:v>59</c:v>
                </c:pt>
                <c:pt idx="172">
                  <c:v>77</c:v>
                </c:pt>
                <c:pt idx="173">
                  <c:v>84</c:v>
                </c:pt>
                <c:pt idx="174">
                  <c:v>90</c:v>
                </c:pt>
                <c:pt idx="175">
                  <c:v>36</c:v>
                </c:pt>
                <c:pt idx="176">
                  <c:v>16</c:v>
                </c:pt>
                <c:pt idx="177">
                  <c:v>83</c:v>
                </c:pt>
                <c:pt idx="178">
                  <c:v>60</c:v>
                </c:pt>
                <c:pt idx="179">
                  <c:v>97</c:v>
                </c:pt>
                <c:pt idx="180">
                  <c:v>79</c:v>
                </c:pt>
                <c:pt idx="181">
                  <c:v>59</c:v>
                </c:pt>
                <c:pt idx="182">
                  <c:v>39</c:v>
                </c:pt>
                <c:pt idx="183">
                  <c:v>13</c:v>
                </c:pt>
                <c:pt idx="184">
                  <c:v>41</c:v>
                </c:pt>
              </c:numCache>
            </c:numRef>
          </c:val>
          <c:smooth val="0"/>
        </c:ser>
        <c:ser>
          <c:idx val="9"/>
          <c:order val="9"/>
          <c:tx>
            <c:strRef>
              <c:f>Meldedatum_BL!$K$3:$K$4</c:f>
              <c:strCache>
                <c:ptCount val="1"/>
                <c:pt idx="0">
                  <c:v>Nordrhein-Westfalen</c:v>
                </c:pt>
              </c:strCache>
            </c:strRef>
          </c:tx>
          <c:marker>
            <c:symbol val="none"/>
          </c:marker>
          <c:cat>
            <c:strRef>
              <c:f>Meldedatum_BL!$A$5:$A$190</c:f>
              <c:strCache>
                <c:ptCount val="185"/>
                <c:pt idx="0">
                  <c:v>28.01.2020</c:v>
                </c:pt>
                <c:pt idx="1">
                  <c:v>29.01.2020</c:v>
                </c:pt>
                <c:pt idx="2">
                  <c:v>31.01.2020</c:v>
                </c:pt>
                <c:pt idx="3">
                  <c:v>03.02.2020</c:v>
                </c:pt>
                <c:pt idx="4">
                  <c:v>04.02.2020</c:v>
                </c:pt>
                <c:pt idx="5">
                  <c:v>06.02.2020</c:v>
                </c:pt>
                <c:pt idx="6">
                  <c:v>07.02.2020</c:v>
                </c:pt>
                <c:pt idx="7">
                  <c:v>11.02.2020</c:v>
                </c:pt>
                <c:pt idx="8">
                  <c:v>12.02.2020</c:v>
                </c:pt>
                <c:pt idx="9">
                  <c:v>24.02.2020</c:v>
                </c:pt>
                <c:pt idx="10">
                  <c:v>25.02.2020</c:v>
                </c:pt>
                <c:pt idx="11">
                  <c:v>26.02.2020</c:v>
                </c:pt>
                <c:pt idx="12">
                  <c:v>27.02.2020</c:v>
                </c:pt>
                <c:pt idx="13">
                  <c:v>28.02.2020</c:v>
                </c:pt>
                <c:pt idx="14">
                  <c:v>29.02.2020</c:v>
                </c:pt>
                <c:pt idx="15">
                  <c:v>01.03.2020</c:v>
                </c:pt>
                <c:pt idx="16">
                  <c:v>02.03.2020</c:v>
                </c:pt>
                <c:pt idx="17">
                  <c:v>03.03.2020</c:v>
                </c:pt>
                <c:pt idx="18">
                  <c:v>04.03.2020</c:v>
                </c:pt>
                <c:pt idx="19">
                  <c:v>05.03.2020</c:v>
                </c:pt>
                <c:pt idx="20">
                  <c:v>06.03.2020</c:v>
                </c:pt>
                <c:pt idx="21">
                  <c:v>07.03.2020</c:v>
                </c:pt>
                <c:pt idx="22">
                  <c:v>08.03.2020</c:v>
                </c:pt>
                <c:pt idx="23">
                  <c:v>09.03.2020</c:v>
                </c:pt>
                <c:pt idx="24">
                  <c:v>10.03.2020</c:v>
                </c:pt>
                <c:pt idx="25">
                  <c:v>11.03.2020</c:v>
                </c:pt>
                <c:pt idx="26">
                  <c:v>12.03.2020</c:v>
                </c:pt>
                <c:pt idx="27">
                  <c:v>13.03.2020</c:v>
                </c:pt>
                <c:pt idx="28">
                  <c:v>14.03.2020</c:v>
                </c:pt>
                <c:pt idx="29">
                  <c:v>15.03.2020</c:v>
                </c:pt>
                <c:pt idx="30">
                  <c:v>16.03.2020</c:v>
                </c:pt>
                <c:pt idx="31">
                  <c:v>17.03.2020</c:v>
                </c:pt>
                <c:pt idx="32">
                  <c:v>18.03.2020</c:v>
                </c:pt>
                <c:pt idx="33">
                  <c:v>19.03.2020</c:v>
                </c:pt>
                <c:pt idx="34">
                  <c:v>20.03.2020</c:v>
                </c:pt>
                <c:pt idx="35">
                  <c:v>21.03.2020</c:v>
                </c:pt>
                <c:pt idx="36">
                  <c:v>22.03.2020</c:v>
                </c:pt>
                <c:pt idx="37">
                  <c:v>23.03.2020</c:v>
                </c:pt>
                <c:pt idx="38">
                  <c:v>24.03.2020</c:v>
                </c:pt>
                <c:pt idx="39">
                  <c:v>25.03.2020</c:v>
                </c:pt>
                <c:pt idx="40">
                  <c:v>26.03.2020</c:v>
                </c:pt>
                <c:pt idx="41">
                  <c:v>27.03.2020</c:v>
                </c:pt>
                <c:pt idx="42">
                  <c:v>28.03.2020</c:v>
                </c:pt>
                <c:pt idx="43">
                  <c:v>29.03.2020</c:v>
                </c:pt>
                <c:pt idx="44">
                  <c:v>30.03.2020</c:v>
                </c:pt>
                <c:pt idx="45">
                  <c:v>31.03.2020</c:v>
                </c:pt>
                <c:pt idx="46">
                  <c:v>01.04.2020</c:v>
                </c:pt>
                <c:pt idx="47">
                  <c:v>02.04.2020</c:v>
                </c:pt>
                <c:pt idx="48">
                  <c:v>03.04.2020</c:v>
                </c:pt>
                <c:pt idx="49">
                  <c:v>04.04.2020</c:v>
                </c:pt>
                <c:pt idx="50">
                  <c:v>05.04.2020</c:v>
                </c:pt>
                <c:pt idx="51">
                  <c:v>06.04.2020</c:v>
                </c:pt>
                <c:pt idx="52">
                  <c:v>07.04.2020</c:v>
                </c:pt>
                <c:pt idx="53">
                  <c:v>08.04.2020</c:v>
                </c:pt>
                <c:pt idx="54">
                  <c:v>09.04.2020</c:v>
                </c:pt>
                <c:pt idx="55">
                  <c:v>10.04.2020</c:v>
                </c:pt>
                <c:pt idx="56">
                  <c:v>11.04.2020</c:v>
                </c:pt>
                <c:pt idx="57">
                  <c:v>12.04.2020</c:v>
                </c:pt>
                <c:pt idx="58">
                  <c:v>13.04.2020</c:v>
                </c:pt>
                <c:pt idx="59">
                  <c:v>14.04.2020</c:v>
                </c:pt>
                <c:pt idx="60">
                  <c:v>15.04.2020</c:v>
                </c:pt>
                <c:pt idx="61">
                  <c:v>16.04.2020</c:v>
                </c:pt>
                <c:pt idx="62">
                  <c:v>17.04.2020</c:v>
                </c:pt>
                <c:pt idx="63">
                  <c:v>18.04.2020</c:v>
                </c:pt>
                <c:pt idx="64">
                  <c:v>19.04.2020</c:v>
                </c:pt>
                <c:pt idx="65">
                  <c:v>20.04.2020</c:v>
                </c:pt>
                <c:pt idx="66">
                  <c:v>21.04.2020</c:v>
                </c:pt>
                <c:pt idx="67">
                  <c:v>22.04.2020</c:v>
                </c:pt>
                <c:pt idx="68">
                  <c:v>23.04.2020</c:v>
                </c:pt>
                <c:pt idx="69">
                  <c:v>24.04.2020</c:v>
                </c:pt>
                <c:pt idx="70">
                  <c:v>25.04.2020</c:v>
                </c:pt>
                <c:pt idx="71">
                  <c:v>26.04.2020</c:v>
                </c:pt>
                <c:pt idx="72">
                  <c:v>27.04.2020</c:v>
                </c:pt>
                <c:pt idx="73">
                  <c:v>28.04.2020</c:v>
                </c:pt>
                <c:pt idx="74">
                  <c:v>29.04.2020</c:v>
                </c:pt>
                <c:pt idx="75">
                  <c:v>30.04.2020</c:v>
                </c:pt>
                <c:pt idx="76">
                  <c:v>01.05.2020</c:v>
                </c:pt>
                <c:pt idx="77">
                  <c:v>02.05.2020</c:v>
                </c:pt>
                <c:pt idx="78">
                  <c:v>03.05.2020</c:v>
                </c:pt>
                <c:pt idx="79">
                  <c:v>04.05.2020</c:v>
                </c:pt>
                <c:pt idx="80">
                  <c:v>05.05.2020</c:v>
                </c:pt>
                <c:pt idx="81">
                  <c:v>06.05.2020</c:v>
                </c:pt>
                <c:pt idx="82">
                  <c:v>07.05.2020</c:v>
                </c:pt>
                <c:pt idx="83">
                  <c:v>08.05.2020</c:v>
                </c:pt>
                <c:pt idx="84">
                  <c:v>09.05.2020</c:v>
                </c:pt>
                <c:pt idx="85">
                  <c:v>10.05.2020</c:v>
                </c:pt>
                <c:pt idx="86">
                  <c:v>11.05.2020</c:v>
                </c:pt>
                <c:pt idx="87">
                  <c:v>12.05.2020</c:v>
                </c:pt>
                <c:pt idx="88">
                  <c:v>13.05.2020</c:v>
                </c:pt>
                <c:pt idx="89">
                  <c:v>14.05.2020</c:v>
                </c:pt>
                <c:pt idx="90">
                  <c:v>15.05.2020</c:v>
                </c:pt>
                <c:pt idx="91">
                  <c:v>16.05.2020</c:v>
                </c:pt>
                <c:pt idx="92">
                  <c:v>17.05.2020</c:v>
                </c:pt>
                <c:pt idx="93">
                  <c:v>18.05.2020</c:v>
                </c:pt>
                <c:pt idx="94">
                  <c:v>19.05.2020</c:v>
                </c:pt>
                <c:pt idx="95">
                  <c:v>20.05.2020</c:v>
                </c:pt>
                <c:pt idx="96">
                  <c:v>21.05.2020</c:v>
                </c:pt>
                <c:pt idx="97">
                  <c:v>22.05.2020</c:v>
                </c:pt>
                <c:pt idx="98">
                  <c:v>23.05.2020</c:v>
                </c:pt>
                <c:pt idx="99">
                  <c:v>24.05.2020</c:v>
                </c:pt>
                <c:pt idx="100">
                  <c:v>25.05.2020</c:v>
                </c:pt>
                <c:pt idx="101">
                  <c:v>26.05.2020</c:v>
                </c:pt>
                <c:pt idx="102">
                  <c:v>27.05.2020</c:v>
                </c:pt>
                <c:pt idx="103">
                  <c:v>28.05.2020</c:v>
                </c:pt>
                <c:pt idx="104">
                  <c:v>29.05.2020</c:v>
                </c:pt>
                <c:pt idx="105">
                  <c:v>30.05.2020</c:v>
                </c:pt>
                <c:pt idx="106">
                  <c:v>31.05.2020</c:v>
                </c:pt>
                <c:pt idx="107">
                  <c:v>01.06.2020</c:v>
                </c:pt>
                <c:pt idx="108">
                  <c:v>02.06.2020</c:v>
                </c:pt>
                <c:pt idx="109">
                  <c:v>03.06.2020</c:v>
                </c:pt>
                <c:pt idx="110">
                  <c:v>04.06.2020</c:v>
                </c:pt>
                <c:pt idx="111">
                  <c:v>05.06.2020</c:v>
                </c:pt>
                <c:pt idx="112">
                  <c:v>06.06.2020</c:v>
                </c:pt>
                <c:pt idx="113">
                  <c:v>07.06.2020</c:v>
                </c:pt>
                <c:pt idx="114">
                  <c:v>08.06.2020</c:v>
                </c:pt>
                <c:pt idx="115">
                  <c:v>09.06.2020</c:v>
                </c:pt>
                <c:pt idx="116">
                  <c:v>10.06.2020</c:v>
                </c:pt>
                <c:pt idx="117">
                  <c:v>11.06.2020</c:v>
                </c:pt>
                <c:pt idx="118">
                  <c:v>12.06.2020</c:v>
                </c:pt>
                <c:pt idx="119">
                  <c:v>13.06.2020</c:v>
                </c:pt>
                <c:pt idx="120">
                  <c:v>14.06.2020</c:v>
                </c:pt>
                <c:pt idx="121">
                  <c:v>15.06.2020</c:v>
                </c:pt>
                <c:pt idx="122">
                  <c:v>16.06.2020</c:v>
                </c:pt>
                <c:pt idx="123">
                  <c:v>17.06.2020</c:v>
                </c:pt>
                <c:pt idx="124">
                  <c:v>18.06.2020</c:v>
                </c:pt>
                <c:pt idx="125">
                  <c:v>19.06.2020</c:v>
                </c:pt>
                <c:pt idx="126">
                  <c:v>20.06.2020</c:v>
                </c:pt>
                <c:pt idx="127">
                  <c:v>21.06.2020</c:v>
                </c:pt>
                <c:pt idx="128">
                  <c:v>22.06.2020</c:v>
                </c:pt>
                <c:pt idx="129">
                  <c:v>23.06.2020</c:v>
                </c:pt>
                <c:pt idx="130">
                  <c:v>24.06.2020</c:v>
                </c:pt>
                <c:pt idx="131">
                  <c:v>25.06.2020</c:v>
                </c:pt>
                <c:pt idx="132">
                  <c:v>26.06.2020</c:v>
                </c:pt>
                <c:pt idx="133">
                  <c:v>27.06.2020</c:v>
                </c:pt>
                <c:pt idx="134">
                  <c:v>28.06.2020</c:v>
                </c:pt>
                <c:pt idx="135">
                  <c:v>29.06.2020</c:v>
                </c:pt>
                <c:pt idx="136">
                  <c:v>30.06.2020</c:v>
                </c:pt>
                <c:pt idx="137">
                  <c:v>01.07.2020</c:v>
                </c:pt>
                <c:pt idx="138">
                  <c:v>02.07.2020</c:v>
                </c:pt>
                <c:pt idx="139">
                  <c:v>03.07.2020</c:v>
                </c:pt>
                <c:pt idx="140">
                  <c:v>04.07.2020</c:v>
                </c:pt>
                <c:pt idx="141">
                  <c:v>05.07.2020</c:v>
                </c:pt>
                <c:pt idx="142">
                  <c:v>06.07.2020</c:v>
                </c:pt>
                <c:pt idx="143">
                  <c:v>07.07.2020</c:v>
                </c:pt>
                <c:pt idx="144">
                  <c:v>08.07.2020</c:v>
                </c:pt>
                <c:pt idx="145">
                  <c:v>09.07.2020</c:v>
                </c:pt>
                <c:pt idx="146">
                  <c:v>10.07.2020</c:v>
                </c:pt>
                <c:pt idx="147">
                  <c:v>11.07.2020</c:v>
                </c:pt>
                <c:pt idx="148">
                  <c:v>12.07.2020</c:v>
                </c:pt>
                <c:pt idx="149">
                  <c:v>13.07.2020</c:v>
                </c:pt>
                <c:pt idx="150">
                  <c:v>14.07.2020</c:v>
                </c:pt>
                <c:pt idx="151">
                  <c:v>15.07.2020</c:v>
                </c:pt>
                <c:pt idx="152">
                  <c:v>16.07.2020</c:v>
                </c:pt>
                <c:pt idx="153">
                  <c:v>17.07.2020</c:v>
                </c:pt>
                <c:pt idx="154">
                  <c:v>18.07.2020</c:v>
                </c:pt>
                <c:pt idx="155">
                  <c:v>19.07.2020</c:v>
                </c:pt>
                <c:pt idx="156">
                  <c:v>20.07.2020</c:v>
                </c:pt>
                <c:pt idx="157">
                  <c:v>21.07.2020</c:v>
                </c:pt>
                <c:pt idx="158">
                  <c:v>22.07.2020</c:v>
                </c:pt>
                <c:pt idx="159">
                  <c:v>23.07.2020</c:v>
                </c:pt>
                <c:pt idx="160">
                  <c:v>24.07.2020</c:v>
                </c:pt>
                <c:pt idx="161">
                  <c:v>25.07.2020</c:v>
                </c:pt>
                <c:pt idx="162">
                  <c:v>26.07.2020</c:v>
                </c:pt>
                <c:pt idx="163">
                  <c:v>27.07.2020</c:v>
                </c:pt>
                <c:pt idx="164">
                  <c:v>28.07.2020</c:v>
                </c:pt>
                <c:pt idx="165">
                  <c:v>29.07.2020</c:v>
                </c:pt>
                <c:pt idx="166">
                  <c:v>30.07.2020</c:v>
                </c:pt>
                <c:pt idx="167">
                  <c:v>31.07.2020</c:v>
                </c:pt>
                <c:pt idx="168">
                  <c:v>01.08.2020</c:v>
                </c:pt>
                <c:pt idx="169">
                  <c:v>02.08.2020</c:v>
                </c:pt>
                <c:pt idx="170">
                  <c:v>03.08.2020</c:v>
                </c:pt>
                <c:pt idx="171">
                  <c:v>04.08.2020</c:v>
                </c:pt>
                <c:pt idx="172">
                  <c:v>05.08.2020</c:v>
                </c:pt>
                <c:pt idx="173">
                  <c:v>06.08.2020</c:v>
                </c:pt>
                <c:pt idx="174">
                  <c:v>07.08.2020</c:v>
                </c:pt>
                <c:pt idx="175">
                  <c:v>08.08.2020</c:v>
                </c:pt>
                <c:pt idx="176">
                  <c:v>09.08.2020</c:v>
                </c:pt>
                <c:pt idx="177">
                  <c:v>10.08.2020</c:v>
                </c:pt>
                <c:pt idx="178">
                  <c:v>11.08.2020</c:v>
                </c:pt>
                <c:pt idx="179">
                  <c:v>12.08.2020</c:v>
                </c:pt>
                <c:pt idx="180">
                  <c:v>13.08.2020</c:v>
                </c:pt>
                <c:pt idx="181">
                  <c:v>14.08.2020</c:v>
                </c:pt>
                <c:pt idx="182">
                  <c:v>15.08.2020</c:v>
                </c:pt>
                <c:pt idx="183">
                  <c:v>16.08.2020</c:v>
                </c:pt>
                <c:pt idx="184">
                  <c:v>17.08.2020</c:v>
                </c:pt>
              </c:strCache>
            </c:strRef>
          </c:cat>
          <c:val>
            <c:numRef>
              <c:f>Meldedatum_BL!$K$5:$K$190</c:f>
              <c:numCache>
                <c:formatCode>General</c:formatCode>
                <c:ptCount val="185"/>
                <c:pt idx="11">
                  <c:v>3</c:v>
                </c:pt>
                <c:pt idx="12">
                  <c:v>19</c:v>
                </c:pt>
                <c:pt idx="13">
                  <c:v>35</c:v>
                </c:pt>
                <c:pt idx="14">
                  <c:v>15</c:v>
                </c:pt>
                <c:pt idx="15">
                  <c:v>23</c:v>
                </c:pt>
                <c:pt idx="16">
                  <c:v>15</c:v>
                </c:pt>
                <c:pt idx="17">
                  <c:v>29</c:v>
                </c:pt>
                <c:pt idx="18">
                  <c:v>90</c:v>
                </c:pt>
                <c:pt idx="19">
                  <c:v>97</c:v>
                </c:pt>
                <c:pt idx="20">
                  <c:v>62</c:v>
                </c:pt>
                <c:pt idx="21">
                  <c:v>67</c:v>
                </c:pt>
                <c:pt idx="22">
                  <c:v>26</c:v>
                </c:pt>
                <c:pt idx="23">
                  <c:v>97</c:v>
                </c:pt>
                <c:pt idx="24">
                  <c:v>175</c:v>
                </c:pt>
                <c:pt idx="25">
                  <c:v>202</c:v>
                </c:pt>
                <c:pt idx="26">
                  <c:v>284</c:v>
                </c:pt>
                <c:pt idx="27">
                  <c:v>420</c:v>
                </c:pt>
                <c:pt idx="28">
                  <c:v>323</c:v>
                </c:pt>
                <c:pt idx="29">
                  <c:v>241</c:v>
                </c:pt>
                <c:pt idx="30">
                  <c:v>611</c:v>
                </c:pt>
                <c:pt idx="31">
                  <c:v>908</c:v>
                </c:pt>
                <c:pt idx="32">
                  <c:v>716</c:v>
                </c:pt>
                <c:pt idx="33">
                  <c:v>1141</c:v>
                </c:pt>
                <c:pt idx="34">
                  <c:v>875</c:v>
                </c:pt>
                <c:pt idx="35">
                  <c:v>691</c:v>
                </c:pt>
                <c:pt idx="36">
                  <c:v>435</c:v>
                </c:pt>
                <c:pt idx="37">
                  <c:v>879</c:v>
                </c:pt>
                <c:pt idx="38">
                  <c:v>798</c:v>
                </c:pt>
                <c:pt idx="39">
                  <c:v>1039</c:v>
                </c:pt>
                <c:pt idx="40">
                  <c:v>1045</c:v>
                </c:pt>
                <c:pt idx="41">
                  <c:v>1101</c:v>
                </c:pt>
                <c:pt idx="42">
                  <c:v>751</c:v>
                </c:pt>
                <c:pt idx="43">
                  <c:v>633</c:v>
                </c:pt>
                <c:pt idx="44">
                  <c:v>770</c:v>
                </c:pt>
                <c:pt idx="45">
                  <c:v>1058</c:v>
                </c:pt>
                <c:pt idx="46">
                  <c:v>1156</c:v>
                </c:pt>
                <c:pt idx="47">
                  <c:v>1207</c:v>
                </c:pt>
                <c:pt idx="48">
                  <c:v>1054</c:v>
                </c:pt>
                <c:pt idx="49">
                  <c:v>684</c:v>
                </c:pt>
                <c:pt idx="50">
                  <c:v>507</c:v>
                </c:pt>
                <c:pt idx="51">
                  <c:v>877</c:v>
                </c:pt>
                <c:pt idx="52">
                  <c:v>915</c:v>
                </c:pt>
                <c:pt idx="53">
                  <c:v>1047</c:v>
                </c:pt>
                <c:pt idx="54">
                  <c:v>1013</c:v>
                </c:pt>
                <c:pt idx="55">
                  <c:v>615</c:v>
                </c:pt>
                <c:pt idx="56">
                  <c:v>585</c:v>
                </c:pt>
                <c:pt idx="57">
                  <c:v>384</c:v>
                </c:pt>
                <c:pt idx="58">
                  <c:v>293</c:v>
                </c:pt>
                <c:pt idx="59">
                  <c:v>519</c:v>
                </c:pt>
                <c:pt idx="60">
                  <c:v>664</c:v>
                </c:pt>
                <c:pt idx="61">
                  <c:v>738</c:v>
                </c:pt>
                <c:pt idx="62">
                  <c:v>635</c:v>
                </c:pt>
                <c:pt idx="63">
                  <c:v>466</c:v>
                </c:pt>
                <c:pt idx="64">
                  <c:v>339</c:v>
                </c:pt>
                <c:pt idx="65">
                  <c:v>556</c:v>
                </c:pt>
                <c:pt idx="66">
                  <c:v>455</c:v>
                </c:pt>
                <c:pt idx="67">
                  <c:v>476</c:v>
                </c:pt>
                <c:pt idx="68">
                  <c:v>388</c:v>
                </c:pt>
                <c:pt idx="69">
                  <c:v>330</c:v>
                </c:pt>
                <c:pt idx="70">
                  <c:v>222</c:v>
                </c:pt>
                <c:pt idx="71">
                  <c:v>152</c:v>
                </c:pt>
                <c:pt idx="72">
                  <c:v>226</c:v>
                </c:pt>
                <c:pt idx="73">
                  <c:v>264</c:v>
                </c:pt>
                <c:pt idx="74">
                  <c:v>249</c:v>
                </c:pt>
                <c:pt idx="75">
                  <c:v>385</c:v>
                </c:pt>
                <c:pt idx="76">
                  <c:v>231</c:v>
                </c:pt>
                <c:pt idx="77">
                  <c:v>148</c:v>
                </c:pt>
                <c:pt idx="78">
                  <c:v>121</c:v>
                </c:pt>
                <c:pt idx="79">
                  <c:v>172</c:v>
                </c:pt>
                <c:pt idx="80">
                  <c:v>238</c:v>
                </c:pt>
                <c:pt idx="81">
                  <c:v>316</c:v>
                </c:pt>
                <c:pt idx="82">
                  <c:v>319</c:v>
                </c:pt>
                <c:pt idx="83">
                  <c:v>216</c:v>
                </c:pt>
                <c:pt idx="84">
                  <c:v>191</c:v>
                </c:pt>
                <c:pt idx="85">
                  <c:v>104</c:v>
                </c:pt>
                <c:pt idx="86">
                  <c:v>200</c:v>
                </c:pt>
                <c:pt idx="87">
                  <c:v>226</c:v>
                </c:pt>
                <c:pt idx="88">
                  <c:v>210</c:v>
                </c:pt>
                <c:pt idx="89">
                  <c:v>192</c:v>
                </c:pt>
                <c:pt idx="90">
                  <c:v>217</c:v>
                </c:pt>
                <c:pt idx="91">
                  <c:v>141</c:v>
                </c:pt>
                <c:pt idx="92">
                  <c:v>90</c:v>
                </c:pt>
                <c:pt idx="93">
                  <c:v>184</c:v>
                </c:pt>
                <c:pt idx="94">
                  <c:v>193</c:v>
                </c:pt>
                <c:pt idx="95">
                  <c:v>159</c:v>
                </c:pt>
                <c:pt idx="96">
                  <c:v>108</c:v>
                </c:pt>
                <c:pt idx="97">
                  <c:v>95</c:v>
                </c:pt>
                <c:pt idx="98">
                  <c:v>74</c:v>
                </c:pt>
                <c:pt idx="99">
                  <c:v>56</c:v>
                </c:pt>
                <c:pt idx="100">
                  <c:v>135</c:v>
                </c:pt>
                <c:pt idx="101">
                  <c:v>147</c:v>
                </c:pt>
                <c:pt idx="102">
                  <c:v>138</c:v>
                </c:pt>
                <c:pt idx="103">
                  <c:v>115</c:v>
                </c:pt>
                <c:pt idx="104">
                  <c:v>97</c:v>
                </c:pt>
                <c:pt idx="105">
                  <c:v>84</c:v>
                </c:pt>
                <c:pt idx="106">
                  <c:v>44</c:v>
                </c:pt>
                <c:pt idx="107">
                  <c:v>44</c:v>
                </c:pt>
                <c:pt idx="108">
                  <c:v>91</c:v>
                </c:pt>
                <c:pt idx="109">
                  <c:v>119</c:v>
                </c:pt>
                <c:pt idx="110">
                  <c:v>133</c:v>
                </c:pt>
                <c:pt idx="111">
                  <c:v>115</c:v>
                </c:pt>
                <c:pt idx="112">
                  <c:v>94</c:v>
                </c:pt>
                <c:pt idx="113">
                  <c:v>41</c:v>
                </c:pt>
                <c:pt idx="114">
                  <c:v>85</c:v>
                </c:pt>
                <c:pt idx="115">
                  <c:v>122</c:v>
                </c:pt>
                <c:pt idx="116">
                  <c:v>144</c:v>
                </c:pt>
                <c:pt idx="117">
                  <c:v>71</c:v>
                </c:pt>
                <c:pt idx="118">
                  <c:v>83</c:v>
                </c:pt>
                <c:pt idx="119">
                  <c:v>110</c:v>
                </c:pt>
                <c:pt idx="120">
                  <c:v>76</c:v>
                </c:pt>
                <c:pt idx="121">
                  <c:v>97</c:v>
                </c:pt>
                <c:pt idx="122">
                  <c:v>202</c:v>
                </c:pt>
                <c:pt idx="123">
                  <c:v>603</c:v>
                </c:pt>
                <c:pt idx="124">
                  <c:v>223</c:v>
                </c:pt>
                <c:pt idx="125">
                  <c:v>464</c:v>
                </c:pt>
                <c:pt idx="126">
                  <c:v>306</c:v>
                </c:pt>
                <c:pt idx="127">
                  <c:v>155</c:v>
                </c:pt>
                <c:pt idx="128">
                  <c:v>286</c:v>
                </c:pt>
                <c:pt idx="129">
                  <c:v>229</c:v>
                </c:pt>
                <c:pt idx="130">
                  <c:v>240</c:v>
                </c:pt>
                <c:pt idx="131">
                  <c:v>279</c:v>
                </c:pt>
                <c:pt idx="132">
                  <c:v>259</c:v>
                </c:pt>
                <c:pt idx="133">
                  <c:v>165</c:v>
                </c:pt>
                <c:pt idx="134">
                  <c:v>117</c:v>
                </c:pt>
                <c:pt idx="135">
                  <c:v>206</c:v>
                </c:pt>
                <c:pt idx="136">
                  <c:v>178</c:v>
                </c:pt>
                <c:pt idx="137">
                  <c:v>176</c:v>
                </c:pt>
                <c:pt idx="138">
                  <c:v>203</c:v>
                </c:pt>
                <c:pt idx="139">
                  <c:v>170</c:v>
                </c:pt>
                <c:pt idx="140">
                  <c:v>121</c:v>
                </c:pt>
                <c:pt idx="141">
                  <c:v>60</c:v>
                </c:pt>
                <c:pt idx="142">
                  <c:v>80</c:v>
                </c:pt>
                <c:pt idx="143">
                  <c:v>150</c:v>
                </c:pt>
                <c:pt idx="144">
                  <c:v>184</c:v>
                </c:pt>
                <c:pt idx="145">
                  <c:v>155</c:v>
                </c:pt>
                <c:pt idx="146">
                  <c:v>171</c:v>
                </c:pt>
                <c:pt idx="147">
                  <c:v>124</c:v>
                </c:pt>
                <c:pt idx="148">
                  <c:v>62</c:v>
                </c:pt>
                <c:pt idx="149">
                  <c:v>94</c:v>
                </c:pt>
                <c:pt idx="150">
                  <c:v>156</c:v>
                </c:pt>
                <c:pt idx="151">
                  <c:v>220</c:v>
                </c:pt>
                <c:pt idx="152">
                  <c:v>262</c:v>
                </c:pt>
                <c:pt idx="153">
                  <c:v>200</c:v>
                </c:pt>
                <c:pt idx="154">
                  <c:v>145</c:v>
                </c:pt>
                <c:pt idx="155">
                  <c:v>66</c:v>
                </c:pt>
                <c:pt idx="156">
                  <c:v>159</c:v>
                </c:pt>
                <c:pt idx="157">
                  <c:v>184</c:v>
                </c:pt>
                <c:pt idx="158">
                  <c:v>265</c:v>
                </c:pt>
                <c:pt idx="159">
                  <c:v>297</c:v>
                </c:pt>
                <c:pt idx="160">
                  <c:v>309</c:v>
                </c:pt>
                <c:pt idx="161">
                  <c:v>198</c:v>
                </c:pt>
                <c:pt idx="162">
                  <c:v>59</c:v>
                </c:pt>
                <c:pt idx="163">
                  <c:v>168</c:v>
                </c:pt>
                <c:pt idx="164">
                  <c:v>283</c:v>
                </c:pt>
                <c:pt idx="165">
                  <c:v>361</c:v>
                </c:pt>
                <c:pt idx="166">
                  <c:v>351</c:v>
                </c:pt>
                <c:pt idx="167">
                  <c:v>362</c:v>
                </c:pt>
                <c:pt idx="168">
                  <c:v>224</c:v>
                </c:pt>
                <c:pt idx="169">
                  <c:v>152</c:v>
                </c:pt>
                <c:pt idx="170">
                  <c:v>296</c:v>
                </c:pt>
                <c:pt idx="171">
                  <c:v>373</c:v>
                </c:pt>
                <c:pt idx="172">
                  <c:v>447</c:v>
                </c:pt>
                <c:pt idx="173">
                  <c:v>427</c:v>
                </c:pt>
                <c:pt idx="174">
                  <c:v>359</c:v>
                </c:pt>
                <c:pt idx="175">
                  <c:v>331</c:v>
                </c:pt>
                <c:pt idx="176">
                  <c:v>180</c:v>
                </c:pt>
                <c:pt idx="177">
                  <c:v>349</c:v>
                </c:pt>
                <c:pt idx="178">
                  <c:v>428</c:v>
                </c:pt>
                <c:pt idx="179">
                  <c:v>553</c:v>
                </c:pt>
                <c:pt idx="180">
                  <c:v>518</c:v>
                </c:pt>
                <c:pt idx="181">
                  <c:v>494</c:v>
                </c:pt>
                <c:pt idx="182">
                  <c:v>321</c:v>
                </c:pt>
                <c:pt idx="183">
                  <c:v>166</c:v>
                </c:pt>
                <c:pt idx="184">
                  <c:v>263</c:v>
                </c:pt>
              </c:numCache>
            </c:numRef>
          </c:val>
          <c:smooth val="0"/>
        </c:ser>
        <c:ser>
          <c:idx val="10"/>
          <c:order val="10"/>
          <c:tx>
            <c:strRef>
              <c:f>Meldedatum_BL!$L$3:$L$4</c:f>
              <c:strCache>
                <c:ptCount val="1"/>
                <c:pt idx="0">
                  <c:v>Rheinland-Pfalz</c:v>
                </c:pt>
              </c:strCache>
            </c:strRef>
          </c:tx>
          <c:marker>
            <c:symbol val="none"/>
          </c:marker>
          <c:cat>
            <c:strRef>
              <c:f>Meldedatum_BL!$A$5:$A$190</c:f>
              <c:strCache>
                <c:ptCount val="185"/>
                <c:pt idx="0">
                  <c:v>28.01.2020</c:v>
                </c:pt>
                <c:pt idx="1">
                  <c:v>29.01.2020</c:v>
                </c:pt>
                <c:pt idx="2">
                  <c:v>31.01.2020</c:v>
                </c:pt>
                <c:pt idx="3">
                  <c:v>03.02.2020</c:v>
                </c:pt>
                <c:pt idx="4">
                  <c:v>04.02.2020</c:v>
                </c:pt>
                <c:pt idx="5">
                  <c:v>06.02.2020</c:v>
                </c:pt>
                <c:pt idx="6">
                  <c:v>07.02.2020</c:v>
                </c:pt>
                <c:pt idx="7">
                  <c:v>11.02.2020</c:v>
                </c:pt>
                <c:pt idx="8">
                  <c:v>12.02.2020</c:v>
                </c:pt>
                <c:pt idx="9">
                  <c:v>24.02.2020</c:v>
                </c:pt>
                <c:pt idx="10">
                  <c:v>25.02.2020</c:v>
                </c:pt>
                <c:pt idx="11">
                  <c:v>26.02.2020</c:v>
                </c:pt>
                <c:pt idx="12">
                  <c:v>27.02.2020</c:v>
                </c:pt>
                <c:pt idx="13">
                  <c:v>28.02.2020</c:v>
                </c:pt>
                <c:pt idx="14">
                  <c:v>29.02.2020</c:v>
                </c:pt>
                <c:pt idx="15">
                  <c:v>01.03.2020</c:v>
                </c:pt>
                <c:pt idx="16">
                  <c:v>02.03.2020</c:v>
                </c:pt>
                <c:pt idx="17">
                  <c:v>03.03.2020</c:v>
                </c:pt>
                <c:pt idx="18">
                  <c:v>04.03.2020</c:v>
                </c:pt>
                <c:pt idx="19">
                  <c:v>05.03.2020</c:v>
                </c:pt>
                <c:pt idx="20">
                  <c:v>06.03.2020</c:v>
                </c:pt>
                <c:pt idx="21">
                  <c:v>07.03.2020</c:v>
                </c:pt>
                <c:pt idx="22">
                  <c:v>08.03.2020</c:v>
                </c:pt>
                <c:pt idx="23">
                  <c:v>09.03.2020</c:v>
                </c:pt>
                <c:pt idx="24">
                  <c:v>10.03.2020</c:v>
                </c:pt>
                <c:pt idx="25">
                  <c:v>11.03.2020</c:v>
                </c:pt>
                <c:pt idx="26">
                  <c:v>12.03.2020</c:v>
                </c:pt>
                <c:pt idx="27">
                  <c:v>13.03.2020</c:v>
                </c:pt>
                <c:pt idx="28">
                  <c:v>14.03.2020</c:v>
                </c:pt>
                <c:pt idx="29">
                  <c:v>15.03.2020</c:v>
                </c:pt>
                <c:pt idx="30">
                  <c:v>16.03.2020</c:v>
                </c:pt>
                <c:pt idx="31">
                  <c:v>17.03.2020</c:v>
                </c:pt>
                <c:pt idx="32">
                  <c:v>18.03.2020</c:v>
                </c:pt>
                <c:pt idx="33">
                  <c:v>19.03.2020</c:v>
                </c:pt>
                <c:pt idx="34">
                  <c:v>20.03.2020</c:v>
                </c:pt>
                <c:pt idx="35">
                  <c:v>21.03.2020</c:v>
                </c:pt>
                <c:pt idx="36">
                  <c:v>22.03.2020</c:v>
                </c:pt>
                <c:pt idx="37">
                  <c:v>23.03.2020</c:v>
                </c:pt>
                <c:pt idx="38">
                  <c:v>24.03.2020</c:v>
                </c:pt>
                <c:pt idx="39">
                  <c:v>25.03.2020</c:v>
                </c:pt>
                <c:pt idx="40">
                  <c:v>26.03.2020</c:v>
                </c:pt>
                <c:pt idx="41">
                  <c:v>27.03.2020</c:v>
                </c:pt>
                <c:pt idx="42">
                  <c:v>28.03.2020</c:v>
                </c:pt>
                <c:pt idx="43">
                  <c:v>29.03.2020</c:v>
                </c:pt>
                <c:pt idx="44">
                  <c:v>30.03.2020</c:v>
                </c:pt>
                <c:pt idx="45">
                  <c:v>31.03.2020</c:v>
                </c:pt>
                <c:pt idx="46">
                  <c:v>01.04.2020</c:v>
                </c:pt>
                <c:pt idx="47">
                  <c:v>02.04.2020</c:v>
                </c:pt>
                <c:pt idx="48">
                  <c:v>03.04.2020</c:v>
                </c:pt>
                <c:pt idx="49">
                  <c:v>04.04.2020</c:v>
                </c:pt>
                <c:pt idx="50">
                  <c:v>05.04.2020</c:v>
                </c:pt>
                <c:pt idx="51">
                  <c:v>06.04.2020</c:v>
                </c:pt>
                <c:pt idx="52">
                  <c:v>07.04.2020</c:v>
                </c:pt>
                <c:pt idx="53">
                  <c:v>08.04.2020</c:v>
                </c:pt>
                <c:pt idx="54">
                  <c:v>09.04.2020</c:v>
                </c:pt>
                <c:pt idx="55">
                  <c:v>10.04.2020</c:v>
                </c:pt>
                <c:pt idx="56">
                  <c:v>11.04.2020</c:v>
                </c:pt>
                <c:pt idx="57">
                  <c:v>12.04.2020</c:v>
                </c:pt>
                <c:pt idx="58">
                  <c:v>13.04.2020</c:v>
                </c:pt>
                <c:pt idx="59">
                  <c:v>14.04.2020</c:v>
                </c:pt>
                <c:pt idx="60">
                  <c:v>15.04.2020</c:v>
                </c:pt>
                <c:pt idx="61">
                  <c:v>16.04.2020</c:v>
                </c:pt>
                <c:pt idx="62">
                  <c:v>17.04.2020</c:v>
                </c:pt>
                <c:pt idx="63">
                  <c:v>18.04.2020</c:v>
                </c:pt>
                <c:pt idx="64">
                  <c:v>19.04.2020</c:v>
                </c:pt>
                <c:pt idx="65">
                  <c:v>20.04.2020</c:v>
                </c:pt>
                <c:pt idx="66">
                  <c:v>21.04.2020</c:v>
                </c:pt>
                <c:pt idx="67">
                  <c:v>22.04.2020</c:v>
                </c:pt>
                <c:pt idx="68">
                  <c:v>23.04.2020</c:v>
                </c:pt>
                <c:pt idx="69">
                  <c:v>24.04.2020</c:v>
                </c:pt>
                <c:pt idx="70">
                  <c:v>25.04.2020</c:v>
                </c:pt>
                <c:pt idx="71">
                  <c:v>26.04.2020</c:v>
                </c:pt>
                <c:pt idx="72">
                  <c:v>27.04.2020</c:v>
                </c:pt>
                <c:pt idx="73">
                  <c:v>28.04.2020</c:v>
                </c:pt>
                <c:pt idx="74">
                  <c:v>29.04.2020</c:v>
                </c:pt>
                <c:pt idx="75">
                  <c:v>30.04.2020</c:v>
                </c:pt>
                <c:pt idx="76">
                  <c:v>01.05.2020</c:v>
                </c:pt>
                <c:pt idx="77">
                  <c:v>02.05.2020</c:v>
                </c:pt>
                <c:pt idx="78">
                  <c:v>03.05.2020</c:v>
                </c:pt>
                <c:pt idx="79">
                  <c:v>04.05.2020</c:v>
                </c:pt>
                <c:pt idx="80">
                  <c:v>05.05.2020</c:v>
                </c:pt>
                <c:pt idx="81">
                  <c:v>06.05.2020</c:v>
                </c:pt>
                <c:pt idx="82">
                  <c:v>07.05.2020</c:v>
                </c:pt>
                <c:pt idx="83">
                  <c:v>08.05.2020</c:v>
                </c:pt>
                <c:pt idx="84">
                  <c:v>09.05.2020</c:v>
                </c:pt>
                <c:pt idx="85">
                  <c:v>10.05.2020</c:v>
                </c:pt>
                <c:pt idx="86">
                  <c:v>11.05.2020</c:v>
                </c:pt>
                <c:pt idx="87">
                  <c:v>12.05.2020</c:v>
                </c:pt>
                <c:pt idx="88">
                  <c:v>13.05.2020</c:v>
                </c:pt>
                <c:pt idx="89">
                  <c:v>14.05.2020</c:v>
                </c:pt>
                <c:pt idx="90">
                  <c:v>15.05.2020</c:v>
                </c:pt>
                <c:pt idx="91">
                  <c:v>16.05.2020</c:v>
                </c:pt>
                <c:pt idx="92">
                  <c:v>17.05.2020</c:v>
                </c:pt>
                <c:pt idx="93">
                  <c:v>18.05.2020</c:v>
                </c:pt>
                <c:pt idx="94">
                  <c:v>19.05.2020</c:v>
                </c:pt>
                <c:pt idx="95">
                  <c:v>20.05.2020</c:v>
                </c:pt>
                <c:pt idx="96">
                  <c:v>21.05.2020</c:v>
                </c:pt>
                <c:pt idx="97">
                  <c:v>22.05.2020</c:v>
                </c:pt>
                <c:pt idx="98">
                  <c:v>23.05.2020</c:v>
                </c:pt>
                <c:pt idx="99">
                  <c:v>24.05.2020</c:v>
                </c:pt>
                <c:pt idx="100">
                  <c:v>25.05.2020</c:v>
                </c:pt>
                <c:pt idx="101">
                  <c:v>26.05.2020</c:v>
                </c:pt>
                <c:pt idx="102">
                  <c:v>27.05.2020</c:v>
                </c:pt>
                <c:pt idx="103">
                  <c:v>28.05.2020</c:v>
                </c:pt>
                <c:pt idx="104">
                  <c:v>29.05.2020</c:v>
                </c:pt>
                <c:pt idx="105">
                  <c:v>30.05.2020</c:v>
                </c:pt>
                <c:pt idx="106">
                  <c:v>31.05.2020</c:v>
                </c:pt>
                <c:pt idx="107">
                  <c:v>01.06.2020</c:v>
                </c:pt>
                <c:pt idx="108">
                  <c:v>02.06.2020</c:v>
                </c:pt>
                <c:pt idx="109">
                  <c:v>03.06.2020</c:v>
                </c:pt>
                <c:pt idx="110">
                  <c:v>04.06.2020</c:v>
                </c:pt>
                <c:pt idx="111">
                  <c:v>05.06.2020</c:v>
                </c:pt>
                <c:pt idx="112">
                  <c:v>06.06.2020</c:v>
                </c:pt>
                <c:pt idx="113">
                  <c:v>07.06.2020</c:v>
                </c:pt>
                <c:pt idx="114">
                  <c:v>08.06.2020</c:v>
                </c:pt>
                <c:pt idx="115">
                  <c:v>09.06.2020</c:v>
                </c:pt>
                <c:pt idx="116">
                  <c:v>10.06.2020</c:v>
                </c:pt>
                <c:pt idx="117">
                  <c:v>11.06.2020</c:v>
                </c:pt>
                <c:pt idx="118">
                  <c:v>12.06.2020</c:v>
                </c:pt>
                <c:pt idx="119">
                  <c:v>13.06.2020</c:v>
                </c:pt>
                <c:pt idx="120">
                  <c:v>14.06.2020</c:v>
                </c:pt>
                <c:pt idx="121">
                  <c:v>15.06.2020</c:v>
                </c:pt>
                <c:pt idx="122">
                  <c:v>16.06.2020</c:v>
                </c:pt>
                <c:pt idx="123">
                  <c:v>17.06.2020</c:v>
                </c:pt>
                <c:pt idx="124">
                  <c:v>18.06.2020</c:v>
                </c:pt>
                <c:pt idx="125">
                  <c:v>19.06.2020</c:v>
                </c:pt>
                <c:pt idx="126">
                  <c:v>20.06.2020</c:v>
                </c:pt>
                <c:pt idx="127">
                  <c:v>21.06.2020</c:v>
                </c:pt>
                <c:pt idx="128">
                  <c:v>22.06.2020</c:v>
                </c:pt>
                <c:pt idx="129">
                  <c:v>23.06.2020</c:v>
                </c:pt>
                <c:pt idx="130">
                  <c:v>24.06.2020</c:v>
                </c:pt>
                <c:pt idx="131">
                  <c:v>25.06.2020</c:v>
                </c:pt>
                <c:pt idx="132">
                  <c:v>26.06.2020</c:v>
                </c:pt>
                <c:pt idx="133">
                  <c:v>27.06.2020</c:v>
                </c:pt>
                <c:pt idx="134">
                  <c:v>28.06.2020</c:v>
                </c:pt>
                <c:pt idx="135">
                  <c:v>29.06.2020</c:v>
                </c:pt>
                <c:pt idx="136">
                  <c:v>30.06.2020</c:v>
                </c:pt>
                <c:pt idx="137">
                  <c:v>01.07.2020</c:v>
                </c:pt>
                <c:pt idx="138">
                  <c:v>02.07.2020</c:v>
                </c:pt>
                <c:pt idx="139">
                  <c:v>03.07.2020</c:v>
                </c:pt>
                <c:pt idx="140">
                  <c:v>04.07.2020</c:v>
                </c:pt>
                <c:pt idx="141">
                  <c:v>05.07.2020</c:v>
                </c:pt>
                <c:pt idx="142">
                  <c:v>06.07.2020</c:v>
                </c:pt>
                <c:pt idx="143">
                  <c:v>07.07.2020</c:v>
                </c:pt>
                <c:pt idx="144">
                  <c:v>08.07.2020</c:v>
                </c:pt>
                <c:pt idx="145">
                  <c:v>09.07.2020</c:v>
                </c:pt>
                <c:pt idx="146">
                  <c:v>10.07.2020</c:v>
                </c:pt>
                <c:pt idx="147">
                  <c:v>11.07.2020</c:v>
                </c:pt>
                <c:pt idx="148">
                  <c:v>12.07.2020</c:v>
                </c:pt>
                <c:pt idx="149">
                  <c:v>13.07.2020</c:v>
                </c:pt>
                <c:pt idx="150">
                  <c:v>14.07.2020</c:v>
                </c:pt>
                <c:pt idx="151">
                  <c:v>15.07.2020</c:v>
                </c:pt>
                <c:pt idx="152">
                  <c:v>16.07.2020</c:v>
                </c:pt>
                <c:pt idx="153">
                  <c:v>17.07.2020</c:v>
                </c:pt>
                <c:pt idx="154">
                  <c:v>18.07.2020</c:v>
                </c:pt>
                <c:pt idx="155">
                  <c:v>19.07.2020</c:v>
                </c:pt>
                <c:pt idx="156">
                  <c:v>20.07.2020</c:v>
                </c:pt>
                <c:pt idx="157">
                  <c:v>21.07.2020</c:v>
                </c:pt>
                <c:pt idx="158">
                  <c:v>22.07.2020</c:v>
                </c:pt>
                <c:pt idx="159">
                  <c:v>23.07.2020</c:v>
                </c:pt>
                <c:pt idx="160">
                  <c:v>24.07.2020</c:v>
                </c:pt>
                <c:pt idx="161">
                  <c:v>25.07.2020</c:v>
                </c:pt>
                <c:pt idx="162">
                  <c:v>26.07.2020</c:v>
                </c:pt>
                <c:pt idx="163">
                  <c:v>27.07.2020</c:v>
                </c:pt>
                <c:pt idx="164">
                  <c:v>28.07.2020</c:v>
                </c:pt>
                <c:pt idx="165">
                  <c:v>29.07.2020</c:v>
                </c:pt>
                <c:pt idx="166">
                  <c:v>30.07.2020</c:v>
                </c:pt>
                <c:pt idx="167">
                  <c:v>31.07.2020</c:v>
                </c:pt>
                <c:pt idx="168">
                  <c:v>01.08.2020</c:v>
                </c:pt>
                <c:pt idx="169">
                  <c:v>02.08.2020</c:v>
                </c:pt>
                <c:pt idx="170">
                  <c:v>03.08.2020</c:v>
                </c:pt>
                <c:pt idx="171">
                  <c:v>04.08.2020</c:v>
                </c:pt>
                <c:pt idx="172">
                  <c:v>05.08.2020</c:v>
                </c:pt>
                <c:pt idx="173">
                  <c:v>06.08.2020</c:v>
                </c:pt>
                <c:pt idx="174">
                  <c:v>07.08.2020</c:v>
                </c:pt>
                <c:pt idx="175">
                  <c:v>08.08.2020</c:v>
                </c:pt>
                <c:pt idx="176">
                  <c:v>09.08.2020</c:v>
                </c:pt>
                <c:pt idx="177">
                  <c:v>10.08.2020</c:v>
                </c:pt>
                <c:pt idx="178">
                  <c:v>11.08.2020</c:v>
                </c:pt>
                <c:pt idx="179">
                  <c:v>12.08.2020</c:v>
                </c:pt>
                <c:pt idx="180">
                  <c:v>13.08.2020</c:v>
                </c:pt>
                <c:pt idx="181">
                  <c:v>14.08.2020</c:v>
                </c:pt>
                <c:pt idx="182">
                  <c:v>15.08.2020</c:v>
                </c:pt>
                <c:pt idx="183">
                  <c:v>16.08.2020</c:v>
                </c:pt>
                <c:pt idx="184">
                  <c:v>17.08.2020</c:v>
                </c:pt>
              </c:strCache>
            </c:strRef>
          </c:cat>
          <c:val>
            <c:numRef>
              <c:f>Meldedatum_BL!$L$5:$L$190</c:f>
              <c:numCache>
                <c:formatCode>General</c:formatCode>
                <c:ptCount val="185"/>
                <c:pt idx="13">
                  <c:v>1</c:v>
                </c:pt>
                <c:pt idx="14">
                  <c:v>1</c:v>
                </c:pt>
                <c:pt idx="17">
                  <c:v>1</c:v>
                </c:pt>
                <c:pt idx="18">
                  <c:v>4</c:v>
                </c:pt>
                <c:pt idx="19">
                  <c:v>1</c:v>
                </c:pt>
                <c:pt idx="20">
                  <c:v>2</c:v>
                </c:pt>
                <c:pt idx="21">
                  <c:v>2</c:v>
                </c:pt>
                <c:pt idx="22">
                  <c:v>3</c:v>
                </c:pt>
                <c:pt idx="23">
                  <c:v>6</c:v>
                </c:pt>
                <c:pt idx="24">
                  <c:v>17</c:v>
                </c:pt>
                <c:pt idx="25">
                  <c:v>29</c:v>
                </c:pt>
                <c:pt idx="26">
                  <c:v>64</c:v>
                </c:pt>
                <c:pt idx="27">
                  <c:v>58</c:v>
                </c:pt>
                <c:pt idx="28">
                  <c:v>51</c:v>
                </c:pt>
                <c:pt idx="29">
                  <c:v>95</c:v>
                </c:pt>
                <c:pt idx="30">
                  <c:v>125</c:v>
                </c:pt>
                <c:pt idx="31">
                  <c:v>168</c:v>
                </c:pt>
                <c:pt idx="32">
                  <c:v>158</c:v>
                </c:pt>
                <c:pt idx="33">
                  <c:v>135</c:v>
                </c:pt>
                <c:pt idx="34">
                  <c:v>181</c:v>
                </c:pt>
                <c:pt idx="35">
                  <c:v>115</c:v>
                </c:pt>
                <c:pt idx="36">
                  <c:v>142</c:v>
                </c:pt>
                <c:pt idx="37">
                  <c:v>196</c:v>
                </c:pt>
                <c:pt idx="38">
                  <c:v>205</c:v>
                </c:pt>
                <c:pt idx="39">
                  <c:v>171</c:v>
                </c:pt>
                <c:pt idx="40">
                  <c:v>216</c:v>
                </c:pt>
                <c:pt idx="41">
                  <c:v>271</c:v>
                </c:pt>
                <c:pt idx="42">
                  <c:v>166</c:v>
                </c:pt>
                <c:pt idx="43">
                  <c:v>142</c:v>
                </c:pt>
                <c:pt idx="44">
                  <c:v>143</c:v>
                </c:pt>
                <c:pt idx="45">
                  <c:v>201</c:v>
                </c:pt>
                <c:pt idx="46">
                  <c:v>252</c:v>
                </c:pt>
                <c:pt idx="47">
                  <c:v>189</c:v>
                </c:pt>
                <c:pt idx="48">
                  <c:v>214</c:v>
                </c:pt>
                <c:pt idx="49">
                  <c:v>140</c:v>
                </c:pt>
                <c:pt idx="50">
                  <c:v>106</c:v>
                </c:pt>
                <c:pt idx="51">
                  <c:v>140</c:v>
                </c:pt>
                <c:pt idx="52">
                  <c:v>180</c:v>
                </c:pt>
                <c:pt idx="53">
                  <c:v>173</c:v>
                </c:pt>
                <c:pt idx="54">
                  <c:v>156</c:v>
                </c:pt>
                <c:pt idx="55">
                  <c:v>131</c:v>
                </c:pt>
                <c:pt idx="56">
                  <c:v>77</c:v>
                </c:pt>
                <c:pt idx="57">
                  <c:v>65</c:v>
                </c:pt>
                <c:pt idx="58">
                  <c:v>73</c:v>
                </c:pt>
                <c:pt idx="59">
                  <c:v>100</c:v>
                </c:pt>
                <c:pt idx="60">
                  <c:v>119</c:v>
                </c:pt>
                <c:pt idx="61">
                  <c:v>116</c:v>
                </c:pt>
                <c:pt idx="62">
                  <c:v>129</c:v>
                </c:pt>
                <c:pt idx="63">
                  <c:v>87</c:v>
                </c:pt>
                <c:pt idx="64">
                  <c:v>26</c:v>
                </c:pt>
                <c:pt idx="65">
                  <c:v>35</c:v>
                </c:pt>
                <c:pt idx="66">
                  <c:v>61</c:v>
                </c:pt>
                <c:pt idx="67">
                  <c:v>85</c:v>
                </c:pt>
                <c:pt idx="68">
                  <c:v>55</c:v>
                </c:pt>
                <c:pt idx="69">
                  <c:v>62</c:v>
                </c:pt>
                <c:pt idx="70">
                  <c:v>30</c:v>
                </c:pt>
                <c:pt idx="71">
                  <c:v>30</c:v>
                </c:pt>
                <c:pt idx="72">
                  <c:v>42</c:v>
                </c:pt>
                <c:pt idx="73">
                  <c:v>31</c:v>
                </c:pt>
                <c:pt idx="74">
                  <c:v>61</c:v>
                </c:pt>
                <c:pt idx="75">
                  <c:v>46</c:v>
                </c:pt>
                <c:pt idx="76">
                  <c:v>39</c:v>
                </c:pt>
                <c:pt idx="77">
                  <c:v>19</c:v>
                </c:pt>
                <c:pt idx="79">
                  <c:v>28</c:v>
                </c:pt>
                <c:pt idx="80">
                  <c:v>32</c:v>
                </c:pt>
                <c:pt idx="81">
                  <c:v>30</c:v>
                </c:pt>
                <c:pt idx="82">
                  <c:v>37</c:v>
                </c:pt>
                <c:pt idx="83">
                  <c:v>24</c:v>
                </c:pt>
                <c:pt idx="84">
                  <c:v>28</c:v>
                </c:pt>
                <c:pt idx="85">
                  <c:v>15</c:v>
                </c:pt>
                <c:pt idx="86">
                  <c:v>19</c:v>
                </c:pt>
                <c:pt idx="87">
                  <c:v>21</c:v>
                </c:pt>
                <c:pt idx="88">
                  <c:v>39</c:v>
                </c:pt>
                <c:pt idx="89">
                  <c:v>30</c:v>
                </c:pt>
                <c:pt idx="90">
                  <c:v>35</c:v>
                </c:pt>
                <c:pt idx="91">
                  <c:v>10</c:v>
                </c:pt>
                <c:pt idx="92">
                  <c:v>17</c:v>
                </c:pt>
                <c:pt idx="93">
                  <c:v>19</c:v>
                </c:pt>
                <c:pt idx="94">
                  <c:v>22</c:v>
                </c:pt>
                <c:pt idx="95">
                  <c:v>30</c:v>
                </c:pt>
                <c:pt idx="96">
                  <c:v>6</c:v>
                </c:pt>
                <c:pt idx="97">
                  <c:v>12</c:v>
                </c:pt>
                <c:pt idx="98">
                  <c:v>7</c:v>
                </c:pt>
                <c:pt idx="99">
                  <c:v>1</c:v>
                </c:pt>
                <c:pt idx="100">
                  <c:v>11</c:v>
                </c:pt>
                <c:pt idx="101">
                  <c:v>40</c:v>
                </c:pt>
                <c:pt idx="102">
                  <c:v>20</c:v>
                </c:pt>
                <c:pt idx="103">
                  <c:v>8</c:v>
                </c:pt>
                <c:pt idx="104">
                  <c:v>18</c:v>
                </c:pt>
                <c:pt idx="105">
                  <c:v>11</c:v>
                </c:pt>
                <c:pt idx="107">
                  <c:v>3</c:v>
                </c:pt>
                <c:pt idx="108">
                  <c:v>7</c:v>
                </c:pt>
                <c:pt idx="109">
                  <c:v>15</c:v>
                </c:pt>
                <c:pt idx="110">
                  <c:v>28</c:v>
                </c:pt>
                <c:pt idx="111">
                  <c:v>22</c:v>
                </c:pt>
                <c:pt idx="112">
                  <c:v>8</c:v>
                </c:pt>
                <c:pt idx="113">
                  <c:v>1</c:v>
                </c:pt>
                <c:pt idx="114">
                  <c:v>15</c:v>
                </c:pt>
                <c:pt idx="115">
                  <c:v>16</c:v>
                </c:pt>
                <c:pt idx="116">
                  <c:v>7</c:v>
                </c:pt>
                <c:pt idx="117">
                  <c:v>1</c:v>
                </c:pt>
                <c:pt idx="118">
                  <c:v>11</c:v>
                </c:pt>
                <c:pt idx="119">
                  <c:v>1</c:v>
                </c:pt>
                <c:pt idx="120">
                  <c:v>3</c:v>
                </c:pt>
                <c:pt idx="121">
                  <c:v>9</c:v>
                </c:pt>
                <c:pt idx="122">
                  <c:v>12</c:v>
                </c:pt>
                <c:pt idx="123">
                  <c:v>17</c:v>
                </c:pt>
                <c:pt idx="124">
                  <c:v>13</c:v>
                </c:pt>
                <c:pt idx="125">
                  <c:v>11</c:v>
                </c:pt>
                <c:pt idx="126">
                  <c:v>10</c:v>
                </c:pt>
                <c:pt idx="127">
                  <c:v>1</c:v>
                </c:pt>
                <c:pt idx="128">
                  <c:v>5</c:v>
                </c:pt>
                <c:pt idx="129">
                  <c:v>17</c:v>
                </c:pt>
                <c:pt idx="130">
                  <c:v>7</c:v>
                </c:pt>
                <c:pt idx="131">
                  <c:v>13</c:v>
                </c:pt>
                <c:pt idx="132">
                  <c:v>16</c:v>
                </c:pt>
                <c:pt idx="133">
                  <c:v>10</c:v>
                </c:pt>
                <c:pt idx="134">
                  <c:v>7</c:v>
                </c:pt>
                <c:pt idx="135">
                  <c:v>15</c:v>
                </c:pt>
                <c:pt idx="136">
                  <c:v>27</c:v>
                </c:pt>
                <c:pt idx="137">
                  <c:v>29</c:v>
                </c:pt>
                <c:pt idx="138">
                  <c:v>7</c:v>
                </c:pt>
                <c:pt idx="139">
                  <c:v>8</c:v>
                </c:pt>
                <c:pt idx="140">
                  <c:v>8</c:v>
                </c:pt>
                <c:pt idx="141">
                  <c:v>1</c:v>
                </c:pt>
                <c:pt idx="142">
                  <c:v>8</c:v>
                </c:pt>
                <c:pt idx="143">
                  <c:v>7</c:v>
                </c:pt>
                <c:pt idx="144">
                  <c:v>12</c:v>
                </c:pt>
                <c:pt idx="145">
                  <c:v>18</c:v>
                </c:pt>
                <c:pt idx="146">
                  <c:v>17</c:v>
                </c:pt>
                <c:pt idx="147">
                  <c:v>22</c:v>
                </c:pt>
                <c:pt idx="148">
                  <c:v>15</c:v>
                </c:pt>
                <c:pt idx="149">
                  <c:v>29</c:v>
                </c:pt>
                <c:pt idx="150">
                  <c:v>23</c:v>
                </c:pt>
                <c:pt idx="151">
                  <c:v>22</c:v>
                </c:pt>
                <c:pt idx="152">
                  <c:v>29</c:v>
                </c:pt>
                <c:pt idx="153">
                  <c:v>12</c:v>
                </c:pt>
                <c:pt idx="154">
                  <c:v>14</c:v>
                </c:pt>
                <c:pt idx="155">
                  <c:v>13</c:v>
                </c:pt>
                <c:pt idx="156">
                  <c:v>21</c:v>
                </c:pt>
                <c:pt idx="157">
                  <c:v>16</c:v>
                </c:pt>
                <c:pt idx="158">
                  <c:v>25</c:v>
                </c:pt>
                <c:pt idx="159">
                  <c:v>10</c:v>
                </c:pt>
                <c:pt idx="160">
                  <c:v>16</c:v>
                </c:pt>
                <c:pt idx="161">
                  <c:v>16</c:v>
                </c:pt>
                <c:pt idx="162">
                  <c:v>1</c:v>
                </c:pt>
                <c:pt idx="163">
                  <c:v>17</c:v>
                </c:pt>
                <c:pt idx="164">
                  <c:v>25</c:v>
                </c:pt>
                <c:pt idx="165">
                  <c:v>21</c:v>
                </c:pt>
                <c:pt idx="166">
                  <c:v>25</c:v>
                </c:pt>
                <c:pt idx="167">
                  <c:v>13</c:v>
                </c:pt>
                <c:pt idx="168">
                  <c:v>15</c:v>
                </c:pt>
                <c:pt idx="169">
                  <c:v>6</c:v>
                </c:pt>
                <c:pt idx="170">
                  <c:v>44</c:v>
                </c:pt>
                <c:pt idx="171">
                  <c:v>29</c:v>
                </c:pt>
                <c:pt idx="172">
                  <c:v>55</c:v>
                </c:pt>
                <c:pt idx="173">
                  <c:v>31</c:v>
                </c:pt>
                <c:pt idx="174">
                  <c:v>59</c:v>
                </c:pt>
                <c:pt idx="175">
                  <c:v>54</c:v>
                </c:pt>
                <c:pt idx="176">
                  <c:v>13</c:v>
                </c:pt>
                <c:pt idx="177">
                  <c:v>56</c:v>
                </c:pt>
                <c:pt idx="178">
                  <c:v>44</c:v>
                </c:pt>
                <c:pt idx="179">
                  <c:v>54</c:v>
                </c:pt>
                <c:pt idx="180">
                  <c:v>78</c:v>
                </c:pt>
                <c:pt idx="181">
                  <c:v>46</c:v>
                </c:pt>
                <c:pt idx="182">
                  <c:v>24</c:v>
                </c:pt>
                <c:pt idx="183">
                  <c:v>27</c:v>
                </c:pt>
                <c:pt idx="184">
                  <c:v>52</c:v>
                </c:pt>
              </c:numCache>
            </c:numRef>
          </c:val>
          <c:smooth val="0"/>
        </c:ser>
        <c:ser>
          <c:idx val="11"/>
          <c:order val="11"/>
          <c:tx>
            <c:strRef>
              <c:f>Meldedatum_BL!$M$3:$M$4</c:f>
              <c:strCache>
                <c:ptCount val="1"/>
                <c:pt idx="0">
                  <c:v>Saarland</c:v>
                </c:pt>
              </c:strCache>
            </c:strRef>
          </c:tx>
          <c:marker>
            <c:symbol val="none"/>
          </c:marker>
          <c:cat>
            <c:strRef>
              <c:f>Meldedatum_BL!$A$5:$A$190</c:f>
              <c:strCache>
                <c:ptCount val="185"/>
                <c:pt idx="0">
                  <c:v>28.01.2020</c:v>
                </c:pt>
                <c:pt idx="1">
                  <c:v>29.01.2020</c:v>
                </c:pt>
                <c:pt idx="2">
                  <c:v>31.01.2020</c:v>
                </c:pt>
                <c:pt idx="3">
                  <c:v>03.02.2020</c:v>
                </c:pt>
                <c:pt idx="4">
                  <c:v>04.02.2020</c:v>
                </c:pt>
                <c:pt idx="5">
                  <c:v>06.02.2020</c:v>
                </c:pt>
                <c:pt idx="6">
                  <c:v>07.02.2020</c:v>
                </c:pt>
                <c:pt idx="7">
                  <c:v>11.02.2020</c:v>
                </c:pt>
                <c:pt idx="8">
                  <c:v>12.02.2020</c:v>
                </c:pt>
                <c:pt idx="9">
                  <c:v>24.02.2020</c:v>
                </c:pt>
                <c:pt idx="10">
                  <c:v>25.02.2020</c:v>
                </c:pt>
                <c:pt idx="11">
                  <c:v>26.02.2020</c:v>
                </c:pt>
                <c:pt idx="12">
                  <c:v>27.02.2020</c:v>
                </c:pt>
                <c:pt idx="13">
                  <c:v>28.02.2020</c:v>
                </c:pt>
                <c:pt idx="14">
                  <c:v>29.02.2020</c:v>
                </c:pt>
                <c:pt idx="15">
                  <c:v>01.03.2020</c:v>
                </c:pt>
                <c:pt idx="16">
                  <c:v>02.03.2020</c:v>
                </c:pt>
                <c:pt idx="17">
                  <c:v>03.03.2020</c:v>
                </c:pt>
                <c:pt idx="18">
                  <c:v>04.03.2020</c:v>
                </c:pt>
                <c:pt idx="19">
                  <c:v>05.03.2020</c:v>
                </c:pt>
                <c:pt idx="20">
                  <c:v>06.03.2020</c:v>
                </c:pt>
                <c:pt idx="21">
                  <c:v>07.03.2020</c:v>
                </c:pt>
                <c:pt idx="22">
                  <c:v>08.03.2020</c:v>
                </c:pt>
                <c:pt idx="23">
                  <c:v>09.03.2020</c:v>
                </c:pt>
                <c:pt idx="24">
                  <c:v>10.03.2020</c:v>
                </c:pt>
                <c:pt idx="25">
                  <c:v>11.03.2020</c:v>
                </c:pt>
                <c:pt idx="26">
                  <c:v>12.03.2020</c:v>
                </c:pt>
                <c:pt idx="27">
                  <c:v>13.03.2020</c:v>
                </c:pt>
                <c:pt idx="28">
                  <c:v>14.03.2020</c:v>
                </c:pt>
                <c:pt idx="29">
                  <c:v>15.03.2020</c:v>
                </c:pt>
                <c:pt idx="30">
                  <c:v>16.03.2020</c:v>
                </c:pt>
                <c:pt idx="31">
                  <c:v>17.03.2020</c:v>
                </c:pt>
                <c:pt idx="32">
                  <c:v>18.03.2020</c:v>
                </c:pt>
                <c:pt idx="33">
                  <c:v>19.03.2020</c:v>
                </c:pt>
                <c:pt idx="34">
                  <c:v>20.03.2020</c:v>
                </c:pt>
                <c:pt idx="35">
                  <c:v>21.03.2020</c:v>
                </c:pt>
                <c:pt idx="36">
                  <c:v>22.03.2020</c:v>
                </c:pt>
                <c:pt idx="37">
                  <c:v>23.03.2020</c:v>
                </c:pt>
                <c:pt idx="38">
                  <c:v>24.03.2020</c:v>
                </c:pt>
                <c:pt idx="39">
                  <c:v>25.03.2020</c:v>
                </c:pt>
                <c:pt idx="40">
                  <c:v>26.03.2020</c:v>
                </c:pt>
                <c:pt idx="41">
                  <c:v>27.03.2020</c:v>
                </c:pt>
                <c:pt idx="42">
                  <c:v>28.03.2020</c:v>
                </c:pt>
                <c:pt idx="43">
                  <c:v>29.03.2020</c:v>
                </c:pt>
                <c:pt idx="44">
                  <c:v>30.03.2020</c:v>
                </c:pt>
                <c:pt idx="45">
                  <c:v>31.03.2020</c:v>
                </c:pt>
                <c:pt idx="46">
                  <c:v>01.04.2020</c:v>
                </c:pt>
                <c:pt idx="47">
                  <c:v>02.04.2020</c:v>
                </c:pt>
                <c:pt idx="48">
                  <c:v>03.04.2020</c:v>
                </c:pt>
                <c:pt idx="49">
                  <c:v>04.04.2020</c:v>
                </c:pt>
                <c:pt idx="50">
                  <c:v>05.04.2020</c:v>
                </c:pt>
                <c:pt idx="51">
                  <c:v>06.04.2020</c:v>
                </c:pt>
                <c:pt idx="52">
                  <c:v>07.04.2020</c:v>
                </c:pt>
                <c:pt idx="53">
                  <c:v>08.04.2020</c:v>
                </c:pt>
                <c:pt idx="54">
                  <c:v>09.04.2020</c:v>
                </c:pt>
                <c:pt idx="55">
                  <c:v>10.04.2020</c:v>
                </c:pt>
                <c:pt idx="56">
                  <c:v>11.04.2020</c:v>
                </c:pt>
                <c:pt idx="57">
                  <c:v>12.04.2020</c:v>
                </c:pt>
                <c:pt idx="58">
                  <c:v>13.04.2020</c:v>
                </c:pt>
                <c:pt idx="59">
                  <c:v>14.04.2020</c:v>
                </c:pt>
                <c:pt idx="60">
                  <c:v>15.04.2020</c:v>
                </c:pt>
                <c:pt idx="61">
                  <c:v>16.04.2020</c:v>
                </c:pt>
                <c:pt idx="62">
                  <c:v>17.04.2020</c:v>
                </c:pt>
                <c:pt idx="63">
                  <c:v>18.04.2020</c:v>
                </c:pt>
                <c:pt idx="64">
                  <c:v>19.04.2020</c:v>
                </c:pt>
                <c:pt idx="65">
                  <c:v>20.04.2020</c:v>
                </c:pt>
                <c:pt idx="66">
                  <c:v>21.04.2020</c:v>
                </c:pt>
                <c:pt idx="67">
                  <c:v>22.04.2020</c:v>
                </c:pt>
                <c:pt idx="68">
                  <c:v>23.04.2020</c:v>
                </c:pt>
                <c:pt idx="69">
                  <c:v>24.04.2020</c:v>
                </c:pt>
                <c:pt idx="70">
                  <c:v>25.04.2020</c:v>
                </c:pt>
                <c:pt idx="71">
                  <c:v>26.04.2020</c:v>
                </c:pt>
                <c:pt idx="72">
                  <c:v>27.04.2020</c:v>
                </c:pt>
                <c:pt idx="73">
                  <c:v>28.04.2020</c:v>
                </c:pt>
                <c:pt idx="74">
                  <c:v>29.04.2020</c:v>
                </c:pt>
                <c:pt idx="75">
                  <c:v>30.04.2020</c:v>
                </c:pt>
                <c:pt idx="76">
                  <c:v>01.05.2020</c:v>
                </c:pt>
                <c:pt idx="77">
                  <c:v>02.05.2020</c:v>
                </c:pt>
                <c:pt idx="78">
                  <c:v>03.05.2020</c:v>
                </c:pt>
                <c:pt idx="79">
                  <c:v>04.05.2020</c:v>
                </c:pt>
                <c:pt idx="80">
                  <c:v>05.05.2020</c:v>
                </c:pt>
                <c:pt idx="81">
                  <c:v>06.05.2020</c:v>
                </c:pt>
                <c:pt idx="82">
                  <c:v>07.05.2020</c:v>
                </c:pt>
                <c:pt idx="83">
                  <c:v>08.05.2020</c:v>
                </c:pt>
                <c:pt idx="84">
                  <c:v>09.05.2020</c:v>
                </c:pt>
                <c:pt idx="85">
                  <c:v>10.05.2020</c:v>
                </c:pt>
                <c:pt idx="86">
                  <c:v>11.05.2020</c:v>
                </c:pt>
                <c:pt idx="87">
                  <c:v>12.05.2020</c:v>
                </c:pt>
                <c:pt idx="88">
                  <c:v>13.05.2020</c:v>
                </c:pt>
                <c:pt idx="89">
                  <c:v>14.05.2020</c:v>
                </c:pt>
                <c:pt idx="90">
                  <c:v>15.05.2020</c:v>
                </c:pt>
                <c:pt idx="91">
                  <c:v>16.05.2020</c:v>
                </c:pt>
                <c:pt idx="92">
                  <c:v>17.05.2020</c:v>
                </c:pt>
                <c:pt idx="93">
                  <c:v>18.05.2020</c:v>
                </c:pt>
                <c:pt idx="94">
                  <c:v>19.05.2020</c:v>
                </c:pt>
                <c:pt idx="95">
                  <c:v>20.05.2020</c:v>
                </c:pt>
                <c:pt idx="96">
                  <c:v>21.05.2020</c:v>
                </c:pt>
                <c:pt idx="97">
                  <c:v>22.05.2020</c:v>
                </c:pt>
                <c:pt idx="98">
                  <c:v>23.05.2020</c:v>
                </c:pt>
                <c:pt idx="99">
                  <c:v>24.05.2020</c:v>
                </c:pt>
                <c:pt idx="100">
                  <c:v>25.05.2020</c:v>
                </c:pt>
                <c:pt idx="101">
                  <c:v>26.05.2020</c:v>
                </c:pt>
                <c:pt idx="102">
                  <c:v>27.05.2020</c:v>
                </c:pt>
                <c:pt idx="103">
                  <c:v>28.05.2020</c:v>
                </c:pt>
                <c:pt idx="104">
                  <c:v>29.05.2020</c:v>
                </c:pt>
                <c:pt idx="105">
                  <c:v>30.05.2020</c:v>
                </c:pt>
                <c:pt idx="106">
                  <c:v>31.05.2020</c:v>
                </c:pt>
                <c:pt idx="107">
                  <c:v>01.06.2020</c:v>
                </c:pt>
                <c:pt idx="108">
                  <c:v>02.06.2020</c:v>
                </c:pt>
                <c:pt idx="109">
                  <c:v>03.06.2020</c:v>
                </c:pt>
                <c:pt idx="110">
                  <c:v>04.06.2020</c:v>
                </c:pt>
                <c:pt idx="111">
                  <c:v>05.06.2020</c:v>
                </c:pt>
                <c:pt idx="112">
                  <c:v>06.06.2020</c:v>
                </c:pt>
                <c:pt idx="113">
                  <c:v>07.06.2020</c:v>
                </c:pt>
                <c:pt idx="114">
                  <c:v>08.06.2020</c:v>
                </c:pt>
                <c:pt idx="115">
                  <c:v>09.06.2020</c:v>
                </c:pt>
                <c:pt idx="116">
                  <c:v>10.06.2020</c:v>
                </c:pt>
                <c:pt idx="117">
                  <c:v>11.06.2020</c:v>
                </c:pt>
                <c:pt idx="118">
                  <c:v>12.06.2020</c:v>
                </c:pt>
                <c:pt idx="119">
                  <c:v>13.06.2020</c:v>
                </c:pt>
                <c:pt idx="120">
                  <c:v>14.06.2020</c:v>
                </c:pt>
                <c:pt idx="121">
                  <c:v>15.06.2020</c:v>
                </c:pt>
                <c:pt idx="122">
                  <c:v>16.06.2020</c:v>
                </c:pt>
                <c:pt idx="123">
                  <c:v>17.06.2020</c:v>
                </c:pt>
                <c:pt idx="124">
                  <c:v>18.06.2020</c:v>
                </c:pt>
                <c:pt idx="125">
                  <c:v>19.06.2020</c:v>
                </c:pt>
                <c:pt idx="126">
                  <c:v>20.06.2020</c:v>
                </c:pt>
                <c:pt idx="127">
                  <c:v>21.06.2020</c:v>
                </c:pt>
                <c:pt idx="128">
                  <c:v>22.06.2020</c:v>
                </c:pt>
                <c:pt idx="129">
                  <c:v>23.06.2020</c:v>
                </c:pt>
                <c:pt idx="130">
                  <c:v>24.06.2020</c:v>
                </c:pt>
                <c:pt idx="131">
                  <c:v>25.06.2020</c:v>
                </c:pt>
                <c:pt idx="132">
                  <c:v>26.06.2020</c:v>
                </c:pt>
                <c:pt idx="133">
                  <c:v>27.06.2020</c:v>
                </c:pt>
                <c:pt idx="134">
                  <c:v>28.06.2020</c:v>
                </c:pt>
                <c:pt idx="135">
                  <c:v>29.06.2020</c:v>
                </c:pt>
                <c:pt idx="136">
                  <c:v>30.06.2020</c:v>
                </c:pt>
                <c:pt idx="137">
                  <c:v>01.07.2020</c:v>
                </c:pt>
                <c:pt idx="138">
                  <c:v>02.07.2020</c:v>
                </c:pt>
                <c:pt idx="139">
                  <c:v>03.07.2020</c:v>
                </c:pt>
                <c:pt idx="140">
                  <c:v>04.07.2020</c:v>
                </c:pt>
                <c:pt idx="141">
                  <c:v>05.07.2020</c:v>
                </c:pt>
                <c:pt idx="142">
                  <c:v>06.07.2020</c:v>
                </c:pt>
                <c:pt idx="143">
                  <c:v>07.07.2020</c:v>
                </c:pt>
                <c:pt idx="144">
                  <c:v>08.07.2020</c:v>
                </c:pt>
                <c:pt idx="145">
                  <c:v>09.07.2020</c:v>
                </c:pt>
                <c:pt idx="146">
                  <c:v>10.07.2020</c:v>
                </c:pt>
                <c:pt idx="147">
                  <c:v>11.07.2020</c:v>
                </c:pt>
                <c:pt idx="148">
                  <c:v>12.07.2020</c:v>
                </c:pt>
                <c:pt idx="149">
                  <c:v>13.07.2020</c:v>
                </c:pt>
                <c:pt idx="150">
                  <c:v>14.07.2020</c:v>
                </c:pt>
                <c:pt idx="151">
                  <c:v>15.07.2020</c:v>
                </c:pt>
                <c:pt idx="152">
                  <c:v>16.07.2020</c:v>
                </c:pt>
                <c:pt idx="153">
                  <c:v>17.07.2020</c:v>
                </c:pt>
                <c:pt idx="154">
                  <c:v>18.07.2020</c:v>
                </c:pt>
                <c:pt idx="155">
                  <c:v>19.07.2020</c:v>
                </c:pt>
                <c:pt idx="156">
                  <c:v>20.07.2020</c:v>
                </c:pt>
                <c:pt idx="157">
                  <c:v>21.07.2020</c:v>
                </c:pt>
                <c:pt idx="158">
                  <c:v>22.07.2020</c:v>
                </c:pt>
                <c:pt idx="159">
                  <c:v>23.07.2020</c:v>
                </c:pt>
                <c:pt idx="160">
                  <c:v>24.07.2020</c:v>
                </c:pt>
                <c:pt idx="161">
                  <c:v>25.07.2020</c:v>
                </c:pt>
                <c:pt idx="162">
                  <c:v>26.07.2020</c:v>
                </c:pt>
                <c:pt idx="163">
                  <c:v>27.07.2020</c:v>
                </c:pt>
                <c:pt idx="164">
                  <c:v>28.07.2020</c:v>
                </c:pt>
                <c:pt idx="165">
                  <c:v>29.07.2020</c:v>
                </c:pt>
                <c:pt idx="166">
                  <c:v>30.07.2020</c:v>
                </c:pt>
                <c:pt idx="167">
                  <c:v>31.07.2020</c:v>
                </c:pt>
                <c:pt idx="168">
                  <c:v>01.08.2020</c:v>
                </c:pt>
                <c:pt idx="169">
                  <c:v>02.08.2020</c:v>
                </c:pt>
                <c:pt idx="170">
                  <c:v>03.08.2020</c:v>
                </c:pt>
                <c:pt idx="171">
                  <c:v>04.08.2020</c:v>
                </c:pt>
                <c:pt idx="172">
                  <c:v>05.08.2020</c:v>
                </c:pt>
                <c:pt idx="173">
                  <c:v>06.08.2020</c:v>
                </c:pt>
                <c:pt idx="174">
                  <c:v>07.08.2020</c:v>
                </c:pt>
                <c:pt idx="175">
                  <c:v>08.08.2020</c:v>
                </c:pt>
                <c:pt idx="176">
                  <c:v>09.08.2020</c:v>
                </c:pt>
                <c:pt idx="177">
                  <c:v>10.08.2020</c:v>
                </c:pt>
                <c:pt idx="178">
                  <c:v>11.08.2020</c:v>
                </c:pt>
                <c:pt idx="179">
                  <c:v>12.08.2020</c:v>
                </c:pt>
                <c:pt idx="180">
                  <c:v>13.08.2020</c:v>
                </c:pt>
                <c:pt idx="181">
                  <c:v>14.08.2020</c:v>
                </c:pt>
                <c:pt idx="182">
                  <c:v>15.08.2020</c:v>
                </c:pt>
                <c:pt idx="183">
                  <c:v>16.08.2020</c:v>
                </c:pt>
                <c:pt idx="184">
                  <c:v>17.08.2020</c:v>
                </c:pt>
              </c:strCache>
            </c:strRef>
          </c:cat>
          <c:val>
            <c:numRef>
              <c:f>Meldedatum_BL!$M$5:$M$190</c:f>
              <c:numCache>
                <c:formatCode>General</c:formatCode>
                <c:ptCount val="185"/>
                <c:pt idx="22">
                  <c:v>1</c:v>
                </c:pt>
                <c:pt idx="23">
                  <c:v>5</c:v>
                </c:pt>
                <c:pt idx="24">
                  <c:v>2</c:v>
                </c:pt>
                <c:pt idx="25">
                  <c:v>10</c:v>
                </c:pt>
                <c:pt idx="26">
                  <c:v>13</c:v>
                </c:pt>
                <c:pt idx="27">
                  <c:v>17</c:v>
                </c:pt>
                <c:pt idx="28">
                  <c:v>12</c:v>
                </c:pt>
                <c:pt idx="29">
                  <c:v>18</c:v>
                </c:pt>
                <c:pt idx="30">
                  <c:v>24</c:v>
                </c:pt>
                <c:pt idx="31">
                  <c:v>24</c:v>
                </c:pt>
                <c:pt idx="32">
                  <c:v>44</c:v>
                </c:pt>
                <c:pt idx="33">
                  <c:v>45</c:v>
                </c:pt>
                <c:pt idx="34">
                  <c:v>37</c:v>
                </c:pt>
                <c:pt idx="35">
                  <c:v>39</c:v>
                </c:pt>
                <c:pt idx="36">
                  <c:v>47</c:v>
                </c:pt>
                <c:pt idx="37">
                  <c:v>59</c:v>
                </c:pt>
                <c:pt idx="38">
                  <c:v>33</c:v>
                </c:pt>
                <c:pt idx="39">
                  <c:v>49</c:v>
                </c:pt>
                <c:pt idx="40">
                  <c:v>71</c:v>
                </c:pt>
                <c:pt idx="41">
                  <c:v>66</c:v>
                </c:pt>
                <c:pt idx="42">
                  <c:v>70</c:v>
                </c:pt>
                <c:pt idx="43">
                  <c:v>78</c:v>
                </c:pt>
                <c:pt idx="44">
                  <c:v>68</c:v>
                </c:pt>
                <c:pt idx="45">
                  <c:v>131</c:v>
                </c:pt>
                <c:pt idx="46">
                  <c:v>123</c:v>
                </c:pt>
                <c:pt idx="47">
                  <c:v>178</c:v>
                </c:pt>
                <c:pt idx="48">
                  <c:v>71</c:v>
                </c:pt>
                <c:pt idx="49">
                  <c:v>140</c:v>
                </c:pt>
                <c:pt idx="50">
                  <c:v>89</c:v>
                </c:pt>
                <c:pt idx="51">
                  <c:v>80</c:v>
                </c:pt>
                <c:pt idx="52">
                  <c:v>79</c:v>
                </c:pt>
                <c:pt idx="53">
                  <c:v>153</c:v>
                </c:pt>
                <c:pt idx="54">
                  <c:v>136</c:v>
                </c:pt>
                <c:pt idx="55">
                  <c:v>91</c:v>
                </c:pt>
                <c:pt idx="56">
                  <c:v>20</c:v>
                </c:pt>
                <c:pt idx="57">
                  <c:v>23</c:v>
                </c:pt>
                <c:pt idx="58">
                  <c:v>29</c:v>
                </c:pt>
                <c:pt idx="59">
                  <c:v>27</c:v>
                </c:pt>
                <c:pt idx="60">
                  <c:v>51</c:v>
                </c:pt>
                <c:pt idx="61">
                  <c:v>48</c:v>
                </c:pt>
                <c:pt idx="62">
                  <c:v>31</c:v>
                </c:pt>
                <c:pt idx="63">
                  <c:v>27</c:v>
                </c:pt>
                <c:pt idx="64">
                  <c:v>2</c:v>
                </c:pt>
                <c:pt idx="65">
                  <c:v>16</c:v>
                </c:pt>
                <c:pt idx="66">
                  <c:v>37</c:v>
                </c:pt>
                <c:pt idx="67">
                  <c:v>44</c:v>
                </c:pt>
                <c:pt idx="68">
                  <c:v>20</c:v>
                </c:pt>
                <c:pt idx="69">
                  <c:v>22</c:v>
                </c:pt>
                <c:pt idx="70">
                  <c:v>14</c:v>
                </c:pt>
                <c:pt idx="71">
                  <c:v>17</c:v>
                </c:pt>
                <c:pt idx="72">
                  <c:v>5</c:v>
                </c:pt>
                <c:pt idx="73">
                  <c:v>19</c:v>
                </c:pt>
                <c:pt idx="74">
                  <c:v>27</c:v>
                </c:pt>
                <c:pt idx="75">
                  <c:v>23</c:v>
                </c:pt>
                <c:pt idx="76">
                  <c:v>13</c:v>
                </c:pt>
                <c:pt idx="77">
                  <c:v>6</c:v>
                </c:pt>
                <c:pt idx="78">
                  <c:v>4</c:v>
                </c:pt>
                <c:pt idx="79">
                  <c:v>5</c:v>
                </c:pt>
                <c:pt idx="80">
                  <c:v>6</c:v>
                </c:pt>
                <c:pt idx="81">
                  <c:v>9</c:v>
                </c:pt>
                <c:pt idx="82">
                  <c:v>10</c:v>
                </c:pt>
                <c:pt idx="83">
                  <c:v>5</c:v>
                </c:pt>
                <c:pt idx="84">
                  <c:v>4</c:v>
                </c:pt>
                <c:pt idx="86">
                  <c:v>2</c:v>
                </c:pt>
                <c:pt idx="87">
                  <c:v>7</c:v>
                </c:pt>
                <c:pt idx="88">
                  <c:v>7</c:v>
                </c:pt>
                <c:pt idx="89">
                  <c:v>9</c:v>
                </c:pt>
                <c:pt idx="90">
                  <c:v>4</c:v>
                </c:pt>
                <c:pt idx="91">
                  <c:v>2</c:v>
                </c:pt>
                <c:pt idx="93">
                  <c:v>3</c:v>
                </c:pt>
                <c:pt idx="94">
                  <c:v>4</c:v>
                </c:pt>
                <c:pt idx="95">
                  <c:v>3</c:v>
                </c:pt>
                <c:pt idx="96">
                  <c:v>3</c:v>
                </c:pt>
                <c:pt idx="97">
                  <c:v>3</c:v>
                </c:pt>
                <c:pt idx="98">
                  <c:v>4</c:v>
                </c:pt>
                <c:pt idx="99">
                  <c:v>1</c:v>
                </c:pt>
                <c:pt idx="100">
                  <c:v>4</c:v>
                </c:pt>
                <c:pt idx="101">
                  <c:v>4</c:v>
                </c:pt>
                <c:pt idx="102">
                  <c:v>4</c:v>
                </c:pt>
                <c:pt idx="103">
                  <c:v>4</c:v>
                </c:pt>
                <c:pt idx="104">
                  <c:v>6</c:v>
                </c:pt>
                <c:pt idx="105">
                  <c:v>1</c:v>
                </c:pt>
                <c:pt idx="106">
                  <c:v>1</c:v>
                </c:pt>
                <c:pt idx="107">
                  <c:v>7</c:v>
                </c:pt>
                <c:pt idx="108">
                  <c:v>2</c:v>
                </c:pt>
                <c:pt idx="109">
                  <c:v>3</c:v>
                </c:pt>
                <c:pt idx="110">
                  <c:v>1</c:v>
                </c:pt>
                <c:pt idx="111">
                  <c:v>4</c:v>
                </c:pt>
                <c:pt idx="112">
                  <c:v>5</c:v>
                </c:pt>
                <c:pt idx="113">
                  <c:v>1</c:v>
                </c:pt>
                <c:pt idx="114">
                  <c:v>9</c:v>
                </c:pt>
                <c:pt idx="115">
                  <c:v>7</c:v>
                </c:pt>
                <c:pt idx="116">
                  <c:v>5</c:v>
                </c:pt>
                <c:pt idx="118">
                  <c:v>1</c:v>
                </c:pt>
                <c:pt idx="119">
                  <c:v>1</c:v>
                </c:pt>
                <c:pt idx="122">
                  <c:v>1</c:v>
                </c:pt>
                <c:pt idx="123">
                  <c:v>2</c:v>
                </c:pt>
                <c:pt idx="124">
                  <c:v>2</c:v>
                </c:pt>
                <c:pt idx="125">
                  <c:v>1</c:v>
                </c:pt>
                <c:pt idx="126">
                  <c:v>1</c:v>
                </c:pt>
                <c:pt idx="128">
                  <c:v>1</c:v>
                </c:pt>
                <c:pt idx="130">
                  <c:v>1</c:v>
                </c:pt>
                <c:pt idx="131">
                  <c:v>1</c:v>
                </c:pt>
                <c:pt idx="132">
                  <c:v>2</c:v>
                </c:pt>
                <c:pt idx="133">
                  <c:v>1</c:v>
                </c:pt>
                <c:pt idx="134">
                  <c:v>1</c:v>
                </c:pt>
                <c:pt idx="137">
                  <c:v>1</c:v>
                </c:pt>
                <c:pt idx="138">
                  <c:v>1</c:v>
                </c:pt>
                <c:pt idx="140">
                  <c:v>1</c:v>
                </c:pt>
                <c:pt idx="143">
                  <c:v>2</c:v>
                </c:pt>
                <c:pt idx="144">
                  <c:v>1</c:v>
                </c:pt>
                <c:pt idx="145">
                  <c:v>3</c:v>
                </c:pt>
                <c:pt idx="146">
                  <c:v>4</c:v>
                </c:pt>
                <c:pt idx="147">
                  <c:v>2</c:v>
                </c:pt>
                <c:pt idx="148">
                  <c:v>1</c:v>
                </c:pt>
                <c:pt idx="149">
                  <c:v>2</c:v>
                </c:pt>
                <c:pt idx="150">
                  <c:v>3</c:v>
                </c:pt>
                <c:pt idx="151">
                  <c:v>1</c:v>
                </c:pt>
                <c:pt idx="152">
                  <c:v>4</c:v>
                </c:pt>
                <c:pt idx="153">
                  <c:v>4</c:v>
                </c:pt>
                <c:pt idx="154">
                  <c:v>2</c:v>
                </c:pt>
                <c:pt idx="156">
                  <c:v>1</c:v>
                </c:pt>
                <c:pt idx="157">
                  <c:v>5</c:v>
                </c:pt>
                <c:pt idx="158">
                  <c:v>5</c:v>
                </c:pt>
                <c:pt idx="159">
                  <c:v>2</c:v>
                </c:pt>
                <c:pt idx="160">
                  <c:v>9</c:v>
                </c:pt>
                <c:pt idx="161">
                  <c:v>2</c:v>
                </c:pt>
                <c:pt idx="163">
                  <c:v>2</c:v>
                </c:pt>
                <c:pt idx="164">
                  <c:v>7</c:v>
                </c:pt>
                <c:pt idx="165">
                  <c:v>6</c:v>
                </c:pt>
                <c:pt idx="166">
                  <c:v>8</c:v>
                </c:pt>
                <c:pt idx="167">
                  <c:v>3</c:v>
                </c:pt>
                <c:pt idx="168">
                  <c:v>5</c:v>
                </c:pt>
                <c:pt idx="169">
                  <c:v>2</c:v>
                </c:pt>
                <c:pt idx="171">
                  <c:v>5</c:v>
                </c:pt>
                <c:pt idx="172">
                  <c:v>13</c:v>
                </c:pt>
                <c:pt idx="173">
                  <c:v>9</c:v>
                </c:pt>
                <c:pt idx="174">
                  <c:v>7</c:v>
                </c:pt>
                <c:pt idx="175">
                  <c:v>5</c:v>
                </c:pt>
                <c:pt idx="176">
                  <c:v>1</c:v>
                </c:pt>
                <c:pt idx="177">
                  <c:v>14</c:v>
                </c:pt>
                <c:pt idx="178">
                  <c:v>9</c:v>
                </c:pt>
                <c:pt idx="179">
                  <c:v>6</c:v>
                </c:pt>
                <c:pt idx="180">
                  <c:v>16</c:v>
                </c:pt>
                <c:pt idx="181">
                  <c:v>17</c:v>
                </c:pt>
                <c:pt idx="182">
                  <c:v>7</c:v>
                </c:pt>
                <c:pt idx="183">
                  <c:v>3</c:v>
                </c:pt>
                <c:pt idx="184">
                  <c:v>4</c:v>
                </c:pt>
              </c:numCache>
            </c:numRef>
          </c:val>
          <c:smooth val="0"/>
        </c:ser>
        <c:ser>
          <c:idx val="12"/>
          <c:order val="12"/>
          <c:tx>
            <c:strRef>
              <c:f>Meldedatum_BL!$N$3:$N$4</c:f>
              <c:strCache>
                <c:ptCount val="1"/>
                <c:pt idx="0">
                  <c:v>Sachsen</c:v>
                </c:pt>
              </c:strCache>
            </c:strRef>
          </c:tx>
          <c:marker>
            <c:symbol val="none"/>
          </c:marker>
          <c:cat>
            <c:strRef>
              <c:f>Meldedatum_BL!$A$5:$A$190</c:f>
              <c:strCache>
                <c:ptCount val="185"/>
                <c:pt idx="0">
                  <c:v>28.01.2020</c:v>
                </c:pt>
                <c:pt idx="1">
                  <c:v>29.01.2020</c:v>
                </c:pt>
                <c:pt idx="2">
                  <c:v>31.01.2020</c:v>
                </c:pt>
                <c:pt idx="3">
                  <c:v>03.02.2020</c:v>
                </c:pt>
                <c:pt idx="4">
                  <c:v>04.02.2020</c:v>
                </c:pt>
                <c:pt idx="5">
                  <c:v>06.02.2020</c:v>
                </c:pt>
                <c:pt idx="6">
                  <c:v>07.02.2020</c:v>
                </c:pt>
                <c:pt idx="7">
                  <c:v>11.02.2020</c:v>
                </c:pt>
                <c:pt idx="8">
                  <c:v>12.02.2020</c:v>
                </c:pt>
                <c:pt idx="9">
                  <c:v>24.02.2020</c:v>
                </c:pt>
                <c:pt idx="10">
                  <c:v>25.02.2020</c:v>
                </c:pt>
                <c:pt idx="11">
                  <c:v>26.02.2020</c:v>
                </c:pt>
                <c:pt idx="12">
                  <c:v>27.02.2020</c:v>
                </c:pt>
                <c:pt idx="13">
                  <c:v>28.02.2020</c:v>
                </c:pt>
                <c:pt idx="14">
                  <c:v>29.02.2020</c:v>
                </c:pt>
                <c:pt idx="15">
                  <c:v>01.03.2020</c:v>
                </c:pt>
                <c:pt idx="16">
                  <c:v>02.03.2020</c:v>
                </c:pt>
                <c:pt idx="17">
                  <c:v>03.03.2020</c:v>
                </c:pt>
                <c:pt idx="18">
                  <c:v>04.03.2020</c:v>
                </c:pt>
                <c:pt idx="19">
                  <c:v>05.03.2020</c:v>
                </c:pt>
                <c:pt idx="20">
                  <c:v>06.03.2020</c:v>
                </c:pt>
                <c:pt idx="21">
                  <c:v>07.03.2020</c:v>
                </c:pt>
                <c:pt idx="22">
                  <c:v>08.03.2020</c:v>
                </c:pt>
                <c:pt idx="23">
                  <c:v>09.03.2020</c:v>
                </c:pt>
                <c:pt idx="24">
                  <c:v>10.03.2020</c:v>
                </c:pt>
                <c:pt idx="25">
                  <c:v>11.03.2020</c:v>
                </c:pt>
                <c:pt idx="26">
                  <c:v>12.03.2020</c:v>
                </c:pt>
                <c:pt idx="27">
                  <c:v>13.03.2020</c:v>
                </c:pt>
                <c:pt idx="28">
                  <c:v>14.03.2020</c:v>
                </c:pt>
                <c:pt idx="29">
                  <c:v>15.03.2020</c:v>
                </c:pt>
                <c:pt idx="30">
                  <c:v>16.03.2020</c:v>
                </c:pt>
                <c:pt idx="31">
                  <c:v>17.03.2020</c:v>
                </c:pt>
                <c:pt idx="32">
                  <c:v>18.03.2020</c:v>
                </c:pt>
                <c:pt idx="33">
                  <c:v>19.03.2020</c:v>
                </c:pt>
                <c:pt idx="34">
                  <c:v>20.03.2020</c:v>
                </c:pt>
                <c:pt idx="35">
                  <c:v>21.03.2020</c:v>
                </c:pt>
                <c:pt idx="36">
                  <c:v>22.03.2020</c:v>
                </c:pt>
                <c:pt idx="37">
                  <c:v>23.03.2020</c:v>
                </c:pt>
                <c:pt idx="38">
                  <c:v>24.03.2020</c:v>
                </c:pt>
                <c:pt idx="39">
                  <c:v>25.03.2020</c:v>
                </c:pt>
                <c:pt idx="40">
                  <c:v>26.03.2020</c:v>
                </c:pt>
                <c:pt idx="41">
                  <c:v>27.03.2020</c:v>
                </c:pt>
                <c:pt idx="42">
                  <c:v>28.03.2020</c:v>
                </c:pt>
                <c:pt idx="43">
                  <c:v>29.03.2020</c:v>
                </c:pt>
                <c:pt idx="44">
                  <c:v>30.03.2020</c:v>
                </c:pt>
                <c:pt idx="45">
                  <c:v>31.03.2020</c:v>
                </c:pt>
                <c:pt idx="46">
                  <c:v>01.04.2020</c:v>
                </c:pt>
                <c:pt idx="47">
                  <c:v>02.04.2020</c:v>
                </c:pt>
                <c:pt idx="48">
                  <c:v>03.04.2020</c:v>
                </c:pt>
                <c:pt idx="49">
                  <c:v>04.04.2020</c:v>
                </c:pt>
                <c:pt idx="50">
                  <c:v>05.04.2020</c:v>
                </c:pt>
                <c:pt idx="51">
                  <c:v>06.04.2020</c:v>
                </c:pt>
                <c:pt idx="52">
                  <c:v>07.04.2020</c:v>
                </c:pt>
                <c:pt idx="53">
                  <c:v>08.04.2020</c:v>
                </c:pt>
                <c:pt idx="54">
                  <c:v>09.04.2020</c:v>
                </c:pt>
                <c:pt idx="55">
                  <c:v>10.04.2020</c:v>
                </c:pt>
                <c:pt idx="56">
                  <c:v>11.04.2020</c:v>
                </c:pt>
                <c:pt idx="57">
                  <c:v>12.04.2020</c:v>
                </c:pt>
                <c:pt idx="58">
                  <c:v>13.04.2020</c:v>
                </c:pt>
                <c:pt idx="59">
                  <c:v>14.04.2020</c:v>
                </c:pt>
                <c:pt idx="60">
                  <c:v>15.04.2020</c:v>
                </c:pt>
                <c:pt idx="61">
                  <c:v>16.04.2020</c:v>
                </c:pt>
                <c:pt idx="62">
                  <c:v>17.04.2020</c:v>
                </c:pt>
                <c:pt idx="63">
                  <c:v>18.04.2020</c:v>
                </c:pt>
                <c:pt idx="64">
                  <c:v>19.04.2020</c:v>
                </c:pt>
                <c:pt idx="65">
                  <c:v>20.04.2020</c:v>
                </c:pt>
                <c:pt idx="66">
                  <c:v>21.04.2020</c:v>
                </c:pt>
                <c:pt idx="67">
                  <c:v>22.04.2020</c:v>
                </c:pt>
                <c:pt idx="68">
                  <c:v>23.04.2020</c:v>
                </c:pt>
                <c:pt idx="69">
                  <c:v>24.04.2020</c:v>
                </c:pt>
                <c:pt idx="70">
                  <c:v>25.04.2020</c:v>
                </c:pt>
                <c:pt idx="71">
                  <c:v>26.04.2020</c:v>
                </c:pt>
                <c:pt idx="72">
                  <c:v>27.04.2020</c:v>
                </c:pt>
                <c:pt idx="73">
                  <c:v>28.04.2020</c:v>
                </c:pt>
                <c:pt idx="74">
                  <c:v>29.04.2020</c:v>
                </c:pt>
                <c:pt idx="75">
                  <c:v>30.04.2020</c:v>
                </c:pt>
                <c:pt idx="76">
                  <c:v>01.05.2020</c:v>
                </c:pt>
                <c:pt idx="77">
                  <c:v>02.05.2020</c:v>
                </c:pt>
                <c:pt idx="78">
                  <c:v>03.05.2020</c:v>
                </c:pt>
                <c:pt idx="79">
                  <c:v>04.05.2020</c:v>
                </c:pt>
                <c:pt idx="80">
                  <c:v>05.05.2020</c:v>
                </c:pt>
                <c:pt idx="81">
                  <c:v>06.05.2020</c:v>
                </c:pt>
                <c:pt idx="82">
                  <c:v>07.05.2020</c:v>
                </c:pt>
                <c:pt idx="83">
                  <c:v>08.05.2020</c:v>
                </c:pt>
                <c:pt idx="84">
                  <c:v>09.05.2020</c:v>
                </c:pt>
                <c:pt idx="85">
                  <c:v>10.05.2020</c:v>
                </c:pt>
                <c:pt idx="86">
                  <c:v>11.05.2020</c:v>
                </c:pt>
                <c:pt idx="87">
                  <c:v>12.05.2020</c:v>
                </c:pt>
                <c:pt idx="88">
                  <c:v>13.05.2020</c:v>
                </c:pt>
                <c:pt idx="89">
                  <c:v>14.05.2020</c:v>
                </c:pt>
                <c:pt idx="90">
                  <c:v>15.05.2020</c:v>
                </c:pt>
                <c:pt idx="91">
                  <c:v>16.05.2020</c:v>
                </c:pt>
                <c:pt idx="92">
                  <c:v>17.05.2020</c:v>
                </c:pt>
                <c:pt idx="93">
                  <c:v>18.05.2020</c:v>
                </c:pt>
                <c:pt idx="94">
                  <c:v>19.05.2020</c:v>
                </c:pt>
                <c:pt idx="95">
                  <c:v>20.05.2020</c:v>
                </c:pt>
                <c:pt idx="96">
                  <c:v>21.05.2020</c:v>
                </c:pt>
                <c:pt idx="97">
                  <c:v>22.05.2020</c:v>
                </c:pt>
                <c:pt idx="98">
                  <c:v>23.05.2020</c:v>
                </c:pt>
                <c:pt idx="99">
                  <c:v>24.05.2020</c:v>
                </c:pt>
                <c:pt idx="100">
                  <c:v>25.05.2020</c:v>
                </c:pt>
                <c:pt idx="101">
                  <c:v>26.05.2020</c:v>
                </c:pt>
                <c:pt idx="102">
                  <c:v>27.05.2020</c:v>
                </c:pt>
                <c:pt idx="103">
                  <c:v>28.05.2020</c:v>
                </c:pt>
                <c:pt idx="104">
                  <c:v>29.05.2020</c:v>
                </c:pt>
                <c:pt idx="105">
                  <c:v>30.05.2020</c:v>
                </c:pt>
                <c:pt idx="106">
                  <c:v>31.05.2020</c:v>
                </c:pt>
                <c:pt idx="107">
                  <c:v>01.06.2020</c:v>
                </c:pt>
                <c:pt idx="108">
                  <c:v>02.06.2020</c:v>
                </c:pt>
                <c:pt idx="109">
                  <c:v>03.06.2020</c:v>
                </c:pt>
                <c:pt idx="110">
                  <c:v>04.06.2020</c:v>
                </c:pt>
                <c:pt idx="111">
                  <c:v>05.06.2020</c:v>
                </c:pt>
                <c:pt idx="112">
                  <c:v>06.06.2020</c:v>
                </c:pt>
                <c:pt idx="113">
                  <c:v>07.06.2020</c:v>
                </c:pt>
                <c:pt idx="114">
                  <c:v>08.06.2020</c:v>
                </c:pt>
                <c:pt idx="115">
                  <c:v>09.06.2020</c:v>
                </c:pt>
                <c:pt idx="116">
                  <c:v>10.06.2020</c:v>
                </c:pt>
                <c:pt idx="117">
                  <c:v>11.06.2020</c:v>
                </c:pt>
                <c:pt idx="118">
                  <c:v>12.06.2020</c:v>
                </c:pt>
                <c:pt idx="119">
                  <c:v>13.06.2020</c:v>
                </c:pt>
                <c:pt idx="120">
                  <c:v>14.06.2020</c:v>
                </c:pt>
                <c:pt idx="121">
                  <c:v>15.06.2020</c:v>
                </c:pt>
                <c:pt idx="122">
                  <c:v>16.06.2020</c:v>
                </c:pt>
                <c:pt idx="123">
                  <c:v>17.06.2020</c:v>
                </c:pt>
                <c:pt idx="124">
                  <c:v>18.06.2020</c:v>
                </c:pt>
                <c:pt idx="125">
                  <c:v>19.06.2020</c:v>
                </c:pt>
                <c:pt idx="126">
                  <c:v>20.06.2020</c:v>
                </c:pt>
                <c:pt idx="127">
                  <c:v>21.06.2020</c:v>
                </c:pt>
                <c:pt idx="128">
                  <c:v>22.06.2020</c:v>
                </c:pt>
                <c:pt idx="129">
                  <c:v>23.06.2020</c:v>
                </c:pt>
                <c:pt idx="130">
                  <c:v>24.06.2020</c:v>
                </c:pt>
                <c:pt idx="131">
                  <c:v>25.06.2020</c:v>
                </c:pt>
                <c:pt idx="132">
                  <c:v>26.06.2020</c:v>
                </c:pt>
                <c:pt idx="133">
                  <c:v>27.06.2020</c:v>
                </c:pt>
                <c:pt idx="134">
                  <c:v>28.06.2020</c:v>
                </c:pt>
                <c:pt idx="135">
                  <c:v>29.06.2020</c:v>
                </c:pt>
                <c:pt idx="136">
                  <c:v>30.06.2020</c:v>
                </c:pt>
                <c:pt idx="137">
                  <c:v>01.07.2020</c:v>
                </c:pt>
                <c:pt idx="138">
                  <c:v>02.07.2020</c:v>
                </c:pt>
                <c:pt idx="139">
                  <c:v>03.07.2020</c:v>
                </c:pt>
                <c:pt idx="140">
                  <c:v>04.07.2020</c:v>
                </c:pt>
                <c:pt idx="141">
                  <c:v>05.07.2020</c:v>
                </c:pt>
                <c:pt idx="142">
                  <c:v>06.07.2020</c:v>
                </c:pt>
                <c:pt idx="143">
                  <c:v>07.07.2020</c:v>
                </c:pt>
                <c:pt idx="144">
                  <c:v>08.07.2020</c:v>
                </c:pt>
                <c:pt idx="145">
                  <c:v>09.07.2020</c:v>
                </c:pt>
                <c:pt idx="146">
                  <c:v>10.07.2020</c:v>
                </c:pt>
                <c:pt idx="147">
                  <c:v>11.07.2020</c:v>
                </c:pt>
                <c:pt idx="148">
                  <c:v>12.07.2020</c:v>
                </c:pt>
                <c:pt idx="149">
                  <c:v>13.07.2020</c:v>
                </c:pt>
                <c:pt idx="150">
                  <c:v>14.07.2020</c:v>
                </c:pt>
                <c:pt idx="151">
                  <c:v>15.07.2020</c:v>
                </c:pt>
                <c:pt idx="152">
                  <c:v>16.07.2020</c:v>
                </c:pt>
                <c:pt idx="153">
                  <c:v>17.07.2020</c:v>
                </c:pt>
                <c:pt idx="154">
                  <c:v>18.07.2020</c:v>
                </c:pt>
                <c:pt idx="155">
                  <c:v>19.07.2020</c:v>
                </c:pt>
                <c:pt idx="156">
                  <c:v>20.07.2020</c:v>
                </c:pt>
                <c:pt idx="157">
                  <c:v>21.07.2020</c:v>
                </c:pt>
                <c:pt idx="158">
                  <c:v>22.07.2020</c:v>
                </c:pt>
                <c:pt idx="159">
                  <c:v>23.07.2020</c:v>
                </c:pt>
                <c:pt idx="160">
                  <c:v>24.07.2020</c:v>
                </c:pt>
                <c:pt idx="161">
                  <c:v>25.07.2020</c:v>
                </c:pt>
                <c:pt idx="162">
                  <c:v>26.07.2020</c:v>
                </c:pt>
                <c:pt idx="163">
                  <c:v>27.07.2020</c:v>
                </c:pt>
                <c:pt idx="164">
                  <c:v>28.07.2020</c:v>
                </c:pt>
                <c:pt idx="165">
                  <c:v>29.07.2020</c:v>
                </c:pt>
                <c:pt idx="166">
                  <c:v>30.07.2020</c:v>
                </c:pt>
                <c:pt idx="167">
                  <c:v>31.07.2020</c:v>
                </c:pt>
                <c:pt idx="168">
                  <c:v>01.08.2020</c:v>
                </c:pt>
                <c:pt idx="169">
                  <c:v>02.08.2020</c:v>
                </c:pt>
                <c:pt idx="170">
                  <c:v>03.08.2020</c:v>
                </c:pt>
                <c:pt idx="171">
                  <c:v>04.08.2020</c:v>
                </c:pt>
                <c:pt idx="172">
                  <c:v>05.08.2020</c:v>
                </c:pt>
                <c:pt idx="173">
                  <c:v>06.08.2020</c:v>
                </c:pt>
                <c:pt idx="174">
                  <c:v>07.08.2020</c:v>
                </c:pt>
                <c:pt idx="175">
                  <c:v>08.08.2020</c:v>
                </c:pt>
                <c:pt idx="176">
                  <c:v>09.08.2020</c:v>
                </c:pt>
                <c:pt idx="177">
                  <c:v>10.08.2020</c:v>
                </c:pt>
                <c:pt idx="178">
                  <c:v>11.08.2020</c:v>
                </c:pt>
                <c:pt idx="179">
                  <c:v>12.08.2020</c:v>
                </c:pt>
                <c:pt idx="180">
                  <c:v>13.08.2020</c:v>
                </c:pt>
                <c:pt idx="181">
                  <c:v>14.08.2020</c:v>
                </c:pt>
                <c:pt idx="182">
                  <c:v>15.08.2020</c:v>
                </c:pt>
                <c:pt idx="183">
                  <c:v>16.08.2020</c:v>
                </c:pt>
                <c:pt idx="184">
                  <c:v>17.08.2020</c:v>
                </c:pt>
              </c:strCache>
            </c:strRef>
          </c:cat>
          <c:val>
            <c:numRef>
              <c:f>Meldedatum_BL!$N$5:$N$190</c:f>
              <c:numCache>
                <c:formatCode>General</c:formatCode>
                <c:ptCount val="185"/>
                <c:pt idx="16">
                  <c:v>1</c:v>
                </c:pt>
                <c:pt idx="20">
                  <c:v>2</c:v>
                </c:pt>
                <c:pt idx="21">
                  <c:v>2</c:v>
                </c:pt>
                <c:pt idx="22">
                  <c:v>5</c:v>
                </c:pt>
                <c:pt idx="23">
                  <c:v>5</c:v>
                </c:pt>
                <c:pt idx="24">
                  <c:v>21</c:v>
                </c:pt>
                <c:pt idx="25">
                  <c:v>16</c:v>
                </c:pt>
                <c:pt idx="26">
                  <c:v>27</c:v>
                </c:pt>
                <c:pt idx="27">
                  <c:v>36</c:v>
                </c:pt>
                <c:pt idx="28">
                  <c:v>34</c:v>
                </c:pt>
                <c:pt idx="29">
                  <c:v>30</c:v>
                </c:pt>
                <c:pt idx="30">
                  <c:v>43</c:v>
                </c:pt>
                <c:pt idx="31">
                  <c:v>86</c:v>
                </c:pt>
                <c:pt idx="32">
                  <c:v>131</c:v>
                </c:pt>
                <c:pt idx="33">
                  <c:v>155</c:v>
                </c:pt>
                <c:pt idx="34">
                  <c:v>143</c:v>
                </c:pt>
                <c:pt idx="35">
                  <c:v>129</c:v>
                </c:pt>
                <c:pt idx="36">
                  <c:v>52</c:v>
                </c:pt>
                <c:pt idx="37">
                  <c:v>122</c:v>
                </c:pt>
                <c:pt idx="38">
                  <c:v>160</c:v>
                </c:pt>
                <c:pt idx="39">
                  <c:v>180</c:v>
                </c:pt>
                <c:pt idx="40">
                  <c:v>169</c:v>
                </c:pt>
                <c:pt idx="41">
                  <c:v>187</c:v>
                </c:pt>
                <c:pt idx="42">
                  <c:v>163</c:v>
                </c:pt>
                <c:pt idx="43">
                  <c:v>71</c:v>
                </c:pt>
                <c:pt idx="44">
                  <c:v>138</c:v>
                </c:pt>
                <c:pt idx="45">
                  <c:v>180</c:v>
                </c:pt>
                <c:pt idx="46">
                  <c:v>185</c:v>
                </c:pt>
                <c:pt idx="47">
                  <c:v>223</c:v>
                </c:pt>
                <c:pt idx="48">
                  <c:v>250</c:v>
                </c:pt>
                <c:pt idx="49">
                  <c:v>139</c:v>
                </c:pt>
                <c:pt idx="50">
                  <c:v>68</c:v>
                </c:pt>
                <c:pt idx="51">
                  <c:v>80</c:v>
                </c:pt>
                <c:pt idx="52">
                  <c:v>142</c:v>
                </c:pt>
                <c:pt idx="53">
                  <c:v>160</c:v>
                </c:pt>
                <c:pt idx="54">
                  <c:v>100</c:v>
                </c:pt>
                <c:pt idx="55">
                  <c:v>130</c:v>
                </c:pt>
                <c:pt idx="56">
                  <c:v>80</c:v>
                </c:pt>
                <c:pt idx="57">
                  <c:v>88</c:v>
                </c:pt>
                <c:pt idx="58">
                  <c:v>40</c:v>
                </c:pt>
                <c:pt idx="59">
                  <c:v>72</c:v>
                </c:pt>
                <c:pt idx="60">
                  <c:v>57</c:v>
                </c:pt>
                <c:pt idx="61">
                  <c:v>102</c:v>
                </c:pt>
                <c:pt idx="62">
                  <c:v>44</c:v>
                </c:pt>
                <c:pt idx="63">
                  <c:v>46</c:v>
                </c:pt>
                <c:pt idx="64">
                  <c:v>23</c:v>
                </c:pt>
                <c:pt idx="65">
                  <c:v>33</c:v>
                </c:pt>
                <c:pt idx="66">
                  <c:v>49</c:v>
                </c:pt>
                <c:pt idx="67">
                  <c:v>51</c:v>
                </c:pt>
                <c:pt idx="68">
                  <c:v>34</c:v>
                </c:pt>
                <c:pt idx="69">
                  <c:v>45</c:v>
                </c:pt>
                <c:pt idx="70">
                  <c:v>22</c:v>
                </c:pt>
                <c:pt idx="71">
                  <c:v>20</c:v>
                </c:pt>
                <c:pt idx="72">
                  <c:v>21</c:v>
                </c:pt>
                <c:pt idx="73">
                  <c:v>33</c:v>
                </c:pt>
                <c:pt idx="74">
                  <c:v>39</c:v>
                </c:pt>
                <c:pt idx="75">
                  <c:v>33</c:v>
                </c:pt>
                <c:pt idx="76">
                  <c:v>22</c:v>
                </c:pt>
                <c:pt idx="77">
                  <c:v>22</c:v>
                </c:pt>
                <c:pt idx="78">
                  <c:v>10</c:v>
                </c:pt>
                <c:pt idx="79">
                  <c:v>6</c:v>
                </c:pt>
                <c:pt idx="80">
                  <c:v>61</c:v>
                </c:pt>
                <c:pt idx="81">
                  <c:v>36</c:v>
                </c:pt>
                <c:pt idx="82">
                  <c:v>34</c:v>
                </c:pt>
                <c:pt idx="83">
                  <c:v>46</c:v>
                </c:pt>
                <c:pt idx="84">
                  <c:v>23</c:v>
                </c:pt>
                <c:pt idx="85">
                  <c:v>8</c:v>
                </c:pt>
                <c:pt idx="86">
                  <c:v>21</c:v>
                </c:pt>
                <c:pt idx="87">
                  <c:v>24</c:v>
                </c:pt>
                <c:pt idx="88">
                  <c:v>35</c:v>
                </c:pt>
                <c:pt idx="89">
                  <c:v>39</c:v>
                </c:pt>
                <c:pt idx="90">
                  <c:v>20</c:v>
                </c:pt>
                <c:pt idx="91">
                  <c:v>15</c:v>
                </c:pt>
                <c:pt idx="92">
                  <c:v>3</c:v>
                </c:pt>
                <c:pt idx="93">
                  <c:v>18</c:v>
                </c:pt>
                <c:pt idx="94">
                  <c:v>32</c:v>
                </c:pt>
                <c:pt idx="95">
                  <c:v>30</c:v>
                </c:pt>
                <c:pt idx="96">
                  <c:v>11</c:v>
                </c:pt>
                <c:pt idx="97">
                  <c:v>6</c:v>
                </c:pt>
                <c:pt idx="98">
                  <c:v>5</c:v>
                </c:pt>
                <c:pt idx="99">
                  <c:v>5</c:v>
                </c:pt>
                <c:pt idx="100">
                  <c:v>9</c:v>
                </c:pt>
                <c:pt idx="101">
                  <c:v>15</c:v>
                </c:pt>
                <c:pt idx="102">
                  <c:v>19</c:v>
                </c:pt>
                <c:pt idx="103">
                  <c:v>13</c:v>
                </c:pt>
                <c:pt idx="104">
                  <c:v>9</c:v>
                </c:pt>
                <c:pt idx="105">
                  <c:v>5</c:v>
                </c:pt>
                <c:pt idx="108">
                  <c:v>2</c:v>
                </c:pt>
                <c:pt idx="109">
                  <c:v>9</c:v>
                </c:pt>
                <c:pt idx="110">
                  <c:v>6</c:v>
                </c:pt>
                <c:pt idx="111">
                  <c:v>5</c:v>
                </c:pt>
                <c:pt idx="112">
                  <c:v>5</c:v>
                </c:pt>
                <c:pt idx="114">
                  <c:v>3</c:v>
                </c:pt>
                <c:pt idx="115">
                  <c:v>7</c:v>
                </c:pt>
                <c:pt idx="116">
                  <c:v>3</c:v>
                </c:pt>
                <c:pt idx="117">
                  <c:v>1</c:v>
                </c:pt>
                <c:pt idx="118">
                  <c:v>4</c:v>
                </c:pt>
                <c:pt idx="120">
                  <c:v>1</c:v>
                </c:pt>
                <c:pt idx="121">
                  <c:v>1</c:v>
                </c:pt>
                <c:pt idx="122">
                  <c:v>10</c:v>
                </c:pt>
                <c:pt idx="123">
                  <c:v>32</c:v>
                </c:pt>
                <c:pt idx="124">
                  <c:v>14</c:v>
                </c:pt>
                <c:pt idx="125">
                  <c:v>10</c:v>
                </c:pt>
                <c:pt idx="126">
                  <c:v>6</c:v>
                </c:pt>
                <c:pt idx="127">
                  <c:v>5</c:v>
                </c:pt>
                <c:pt idx="128">
                  <c:v>4</c:v>
                </c:pt>
                <c:pt idx="129">
                  <c:v>8</c:v>
                </c:pt>
                <c:pt idx="130">
                  <c:v>1</c:v>
                </c:pt>
                <c:pt idx="131">
                  <c:v>4</c:v>
                </c:pt>
                <c:pt idx="133">
                  <c:v>1</c:v>
                </c:pt>
                <c:pt idx="134">
                  <c:v>2</c:v>
                </c:pt>
                <c:pt idx="135">
                  <c:v>3</c:v>
                </c:pt>
                <c:pt idx="136">
                  <c:v>4</c:v>
                </c:pt>
                <c:pt idx="137">
                  <c:v>1</c:v>
                </c:pt>
                <c:pt idx="138">
                  <c:v>4</c:v>
                </c:pt>
                <c:pt idx="139">
                  <c:v>2</c:v>
                </c:pt>
                <c:pt idx="142">
                  <c:v>4</c:v>
                </c:pt>
                <c:pt idx="143">
                  <c:v>3</c:v>
                </c:pt>
                <c:pt idx="144">
                  <c:v>3</c:v>
                </c:pt>
                <c:pt idx="145">
                  <c:v>3</c:v>
                </c:pt>
                <c:pt idx="146">
                  <c:v>2</c:v>
                </c:pt>
                <c:pt idx="147">
                  <c:v>2</c:v>
                </c:pt>
                <c:pt idx="149">
                  <c:v>2</c:v>
                </c:pt>
                <c:pt idx="150">
                  <c:v>4</c:v>
                </c:pt>
                <c:pt idx="151">
                  <c:v>3</c:v>
                </c:pt>
                <c:pt idx="152">
                  <c:v>3</c:v>
                </c:pt>
                <c:pt idx="153">
                  <c:v>4</c:v>
                </c:pt>
                <c:pt idx="155">
                  <c:v>1</c:v>
                </c:pt>
                <c:pt idx="156">
                  <c:v>10</c:v>
                </c:pt>
                <c:pt idx="157">
                  <c:v>4</c:v>
                </c:pt>
                <c:pt idx="158">
                  <c:v>1</c:v>
                </c:pt>
                <c:pt idx="159">
                  <c:v>7</c:v>
                </c:pt>
                <c:pt idx="160">
                  <c:v>5</c:v>
                </c:pt>
                <c:pt idx="161">
                  <c:v>1</c:v>
                </c:pt>
                <c:pt idx="162">
                  <c:v>1</c:v>
                </c:pt>
                <c:pt idx="163">
                  <c:v>8</c:v>
                </c:pt>
                <c:pt idx="164">
                  <c:v>3</c:v>
                </c:pt>
                <c:pt idx="165">
                  <c:v>7</c:v>
                </c:pt>
                <c:pt idx="166">
                  <c:v>3</c:v>
                </c:pt>
                <c:pt idx="167">
                  <c:v>4</c:v>
                </c:pt>
                <c:pt idx="168">
                  <c:v>3</c:v>
                </c:pt>
                <c:pt idx="169">
                  <c:v>2</c:v>
                </c:pt>
                <c:pt idx="170">
                  <c:v>13</c:v>
                </c:pt>
                <c:pt idx="171">
                  <c:v>14</c:v>
                </c:pt>
                <c:pt idx="172">
                  <c:v>14</c:v>
                </c:pt>
                <c:pt idx="173">
                  <c:v>41</c:v>
                </c:pt>
                <c:pt idx="174">
                  <c:v>9</c:v>
                </c:pt>
                <c:pt idx="175">
                  <c:v>13</c:v>
                </c:pt>
                <c:pt idx="176">
                  <c:v>2</c:v>
                </c:pt>
                <c:pt idx="177">
                  <c:v>13</c:v>
                </c:pt>
                <c:pt idx="178">
                  <c:v>16</c:v>
                </c:pt>
                <c:pt idx="179">
                  <c:v>18</c:v>
                </c:pt>
                <c:pt idx="180">
                  <c:v>15</c:v>
                </c:pt>
                <c:pt idx="181">
                  <c:v>12</c:v>
                </c:pt>
                <c:pt idx="182">
                  <c:v>4</c:v>
                </c:pt>
                <c:pt idx="184">
                  <c:v>2</c:v>
                </c:pt>
              </c:numCache>
            </c:numRef>
          </c:val>
          <c:smooth val="0"/>
        </c:ser>
        <c:ser>
          <c:idx val="13"/>
          <c:order val="13"/>
          <c:tx>
            <c:strRef>
              <c:f>Meldedatum_BL!$O$3:$O$4</c:f>
              <c:strCache>
                <c:ptCount val="1"/>
                <c:pt idx="0">
                  <c:v>Sachsen-Anhalt</c:v>
                </c:pt>
              </c:strCache>
            </c:strRef>
          </c:tx>
          <c:marker>
            <c:symbol val="none"/>
          </c:marker>
          <c:cat>
            <c:strRef>
              <c:f>Meldedatum_BL!$A$5:$A$190</c:f>
              <c:strCache>
                <c:ptCount val="185"/>
                <c:pt idx="0">
                  <c:v>28.01.2020</c:v>
                </c:pt>
                <c:pt idx="1">
                  <c:v>29.01.2020</c:v>
                </c:pt>
                <c:pt idx="2">
                  <c:v>31.01.2020</c:v>
                </c:pt>
                <c:pt idx="3">
                  <c:v>03.02.2020</c:v>
                </c:pt>
                <c:pt idx="4">
                  <c:v>04.02.2020</c:v>
                </c:pt>
                <c:pt idx="5">
                  <c:v>06.02.2020</c:v>
                </c:pt>
                <c:pt idx="6">
                  <c:v>07.02.2020</c:v>
                </c:pt>
                <c:pt idx="7">
                  <c:v>11.02.2020</c:v>
                </c:pt>
                <c:pt idx="8">
                  <c:v>12.02.2020</c:v>
                </c:pt>
                <c:pt idx="9">
                  <c:v>24.02.2020</c:v>
                </c:pt>
                <c:pt idx="10">
                  <c:v>25.02.2020</c:v>
                </c:pt>
                <c:pt idx="11">
                  <c:v>26.02.2020</c:v>
                </c:pt>
                <c:pt idx="12">
                  <c:v>27.02.2020</c:v>
                </c:pt>
                <c:pt idx="13">
                  <c:v>28.02.2020</c:v>
                </c:pt>
                <c:pt idx="14">
                  <c:v>29.02.2020</c:v>
                </c:pt>
                <c:pt idx="15">
                  <c:v>01.03.2020</c:v>
                </c:pt>
                <c:pt idx="16">
                  <c:v>02.03.2020</c:v>
                </c:pt>
                <c:pt idx="17">
                  <c:v>03.03.2020</c:v>
                </c:pt>
                <c:pt idx="18">
                  <c:v>04.03.2020</c:v>
                </c:pt>
                <c:pt idx="19">
                  <c:v>05.03.2020</c:v>
                </c:pt>
                <c:pt idx="20">
                  <c:v>06.03.2020</c:v>
                </c:pt>
                <c:pt idx="21">
                  <c:v>07.03.2020</c:v>
                </c:pt>
                <c:pt idx="22">
                  <c:v>08.03.2020</c:v>
                </c:pt>
                <c:pt idx="23">
                  <c:v>09.03.2020</c:v>
                </c:pt>
                <c:pt idx="24">
                  <c:v>10.03.2020</c:v>
                </c:pt>
                <c:pt idx="25">
                  <c:v>11.03.2020</c:v>
                </c:pt>
                <c:pt idx="26">
                  <c:v>12.03.2020</c:v>
                </c:pt>
                <c:pt idx="27">
                  <c:v>13.03.2020</c:v>
                </c:pt>
                <c:pt idx="28">
                  <c:v>14.03.2020</c:v>
                </c:pt>
                <c:pt idx="29">
                  <c:v>15.03.2020</c:v>
                </c:pt>
                <c:pt idx="30">
                  <c:v>16.03.2020</c:v>
                </c:pt>
                <c:pt idx="31">
                  <c:v>17.03.2020</c:v>
                </c:pt>
                <c:pt idx="32">
                  <c:v>18.03.2020</c:v>
                </c:pt>
                <c:pt idx="33">
                  <c:v>19.03.2020</c:v>
                </c:pt>
                <c:pt idx="34">
                  <c:v>20.03.2020</c:v>
                </c:pt>
                <c:pt idx="35">
                  <c:v>21.03.2020</c:v>
                </c:pt>
                <c:pt idx="36">
                  <c:v>22.03.2020</c:v>
                </c:pt>
                <c:pt idx="37">
                  <c:v>23.03.2020</c:v>
                </c:pt>
                <c:pt idx="38">
                  <c:v>24.03.2020</c:v>
                </c:pt>
                <c:pt idx="39">
                  <c:v>25.03.2020</c:v>
                </c:pt>
                <c:pt idx="40">
                  <c:v>26.03.2020</c:v>
                </c:pt>
                <c:pt idx="41">
                  <c:v>27.03.2020</c:v>
                </c:pt>
                <c:pt idx="42">
                  <c:v>28.03.2020</c:v>
                </c:pt>
                <c:pt idx="43">
                  <c:v>29.03.2020</c:v>
                </c:pt>
                <c:pt idx="44">
                  <c:v>30.03.2020</c:v>
                </c:pt>
                <c:pt idx="45">
                  <c:v>31.03.2020</c:v>
                </c:pt>
                <c:pt idx="46">
                  <c:v>01.04.2020</c:v>
                </c:pt>
                <c:pt idx="47">
                  <c:v>02.04.2020</c:v>
                </c:pt>
                <c:pt idx="48">
                  <c:v>03.04.2020</c:v>
                </c:pt>
                <c:pt idx="49">
                  <c:v>04.04.2020</c:v>
                </c:pt>
                <c:pt idx="50">
                  <c:v>05.04.2020</c:v>
                </c:pt>
                <c:pt idx="51">
                  <c:v>06.04.2020</c:v>
                </c:pt>
                <c:pt idx="52">
                  <c:v>07.04.2020</c:v>
                </c:pt>
                <c:pt idx="53">
                  <c:v>08.04.2020</c:v>
                </c:pt>
                <c:pt idx="54">
                  <c:v>09.04.2020</c:v>
                </c:pt>
                <c:pt idx="55">
                  <c:v>10.04.2020</c:v>
                </c:pt>
                <c:pt idx="56">
                  <c:v>11.04.2020</c:v>
                </c:pt>
                <c:pt idx="57">
                  <c:v>12.04.2020</c:v>
                </c:pt>
                <c:pt idx="58">
                  <c:v>13.04.2020</c:v>
                </c:pt>
                <c:pt idx="59">
                  <c:v>14.04.2020</c:v>
                </c:pt>
                <c:pt idx="60">
                  <c:v>15.04.2020</c:v>
                </c:pt>
                <c:pt idx="61">
                  <c:v>16.04.2020</c:v>
                </c:pt>
                <c:pt idx="62">
                  <c:v>17.04.2020</c:v>
                </c:pt>
                <c:pt idx="63">
                  <c:v>18.04.2020</c:v>
                </c:pt>
                <c:pt idx="64">
                  <c:v>19.04.2020</c:v>
                </c:pt>
                <c:pt idx="65">
                  <c:v>20.04.2020</c:v>
                </c:pt>
                <c:pt idx="66">
                  <c:v>21.04.2020</c:v>
                </c:pt>
                <c:pt idx="67">
                  <c:v>22.04.2020</c:v>
                </c:pt>
                <c:pt idx="68">
                  <c:v>23.04.2020</c:v>
                </c:pt>
                <c:pt idx="69">
                  <c:v>24.04.2020</c:v>
                </c:pt>
                <c:pt idx="70">
                  <c:v>25.04.2020</c:v>
                </c:pt>
                <c:pt idx="71">
                  <c:v>26.04.2020</c:v>
                </c:pt>
                <c:pt idx="72">
                  <c:v>27.04.2020</c:v>
                </c:pt>
                <c:pt idx="73">
                  <c:v>28.04.2020</c:v>
                </c:pt>
                <c:pt idx="74">
                  <c:v>29.04.2020</c:v>
                </c:pt>
                <c:pt idx="75">
                  <c:v>30.04.2020</c:v>
                </c:pt>
                <c:pt idx="76">
                  <c:v>01.05.2020</c:v>
                </c:pt>
                <c:pt idx="77">
                  <c:v>02.05.2020</c:v>
                </c:pt>
                <c:pt idx="78">
                  <c:v>03.05.2020</c:v>
                </c:pt>
                <c:pt idx="79">
                  <c:v>04.05.2020</c:v>
                </c:pt>
                <c:pt idx="80">
                  <c:v>05.05.2020</c:v>
                </c:pt>
                <c:pt idx="81">
                  <c:v>06.05.2020</c:v>
                </c:pt>
                <c:pt idx="82">
                  <c:v>07.05.2020</c:v>
                </c:pt>
                <c:pt idx="83">
                  <c:v>08.05.2020</c:v>
                </c:pt>
                <c:pt idx="84">
                  <c:v>09.05.2020</c:v>
                </c:pt>
                <c:pt idx="85">
                  <c:v>10.05.2020</c:v>
                </c:pt>
                <c:pt idx="86">
                  <c:v>11.05.2020</c:v>
                </c:pt>
                <c:pt idx="87">
                  <c:v>12.05.2020</c:v>
                </c:pt>
                <c:pt idx="88">
                  <c:v>13.05.2020</c:v>
                </c:pt>
                <c:pt idx="89">
                  <c:v>14.05.2020</c:v>
                </c:pt>
                <c:pt idx="90">
                  <c:v>15.05.2020</c:v>
                </c:pt>
                <c:pt idx="91">
                  <c:v>16.05.2020</c:v>
                </c:pt>
                <c:pt idx="92">
                  <c:v>17.05.2020</c:v>
                </c:pt>
                <c:pt idx="93">
                  <c:v>18.05.2020</c:v>
                </c:pt>
                <c:pt idx="94">
                  <c:v>19.05.2020</c:v>
                </c:pt>
                <c:pt idx="95">
                  <c:v>20.05.2020</c:v>
                </c:pt>
                <c:pt idx="96">
                  <c:v>21.05.2020</c:v>
                </c:pt>
                <c:pt idx="97">
                  <c:v>22.05.2020</c:v>
                </c:pt>
                <c:pt idx="98">
                  <c:v>23.05.2020</c:v>
                </c:pt>
                <c:pt idx="99">
                  <c:v>24.05.2020</c:v>
                </c:pt>
                <c:pt idx="100">
                  <c:v>25.05.2020</c:v>
                </c:pt>
                <c:pt idx="101">
                  <c:v>26.05.2020</c:v>
                </c:pt>
                <c:pt idx="102">
                  <c:v>27.05.2020</c:v>
                </c:pt>
                <c:pt idx="103">
                  <c:v>28.05.2020</c:v>
                </c:pt>
                <c:pt idx="104">
                  <c:v>29.05.2020</c:v>
                </c:pt>
                <c:pt idx="105">
                  <c:v>30.05.2020</c:v>
                </c:pt>
                <c:pt idx="106">
                  <c:v>31.05.2020</c:v>
                </c:pt>
                <c:pt idx="107">
                  <c:v>01.06.2020</c:v>
                </c:pt>
                <c:pt idx="108">
                  <c:v>02.06.2020</c:v>
                </c:pt>
                <c:pt idx="109">
                  <c:v>03.06.2020</c:v>
                </c:pt>
                <c:pt idx="110">
                  <c:v>04.06.2020</c:v>
                </c:pt>
                <c:pt idx="111">
                  <c:v>05.06.2020</c:v>
                </c:pt>
                <c:pt idx="112">
                  <c:v>06.06.2020</c:v>
                </c:pt>
                <c:pt idx="113">
                  <c:v>07.06.2020</c:v>
                </c:pt>
                <c:pt idx="114">
                  <c:v>08.06.2020</c:v>
                </c:pt>
                <c:pt idx="115">
                  <c:v>09.06.2020</c:v>
                </c:pt>
                <c:pt idx="116">
                  <c:v>10.06.2020</c:v>
                </c:pt>
                <c:pt idx="117">
                  <c:v>11.06.2020</c:v>
                </c:pt>
                <c:pt idx="118">
                  <c:v>12.06.2020</c:v>
                </c:pt>
                <c:pt idx="119">
                  <c:v>13.06.2020</c:v>
                </c:pt>
                <c:pt idx="120">
                  <c:v>14.06.2020</c:v>
                </c:pt>
                <c:pt idx="121">
                  <c:v>15.06.2020</c:v>
                </c:pt>
                <c:pt idx="122">
                  <c:v>16.06.2020</c:v>
                </c:pt>
                <c:pt idx="123">
                  <c:v>17.06.2020</c:v>
                </c:pt>
                <c:pt idx="124">
                  <c:v>18.06.2020</c:v>
                </c:pt>
                <c:pt idx="125">
                  <c:v>19.06.2020</c:v>
                </c:pt>
                <c:pt idx="126">
                  <c:v>20.06.2020</c:v>
                </c:pt>
                <c:pt idx="127">
                  <c:v>21.06.2020</c:v>
                </c:pt>
                <c:pt idx="128">
                  <c:v>22.06.2020</c:v>
                </c:pt>
                <c:pt idx="129">
                  <c:v>23.06.2020</c:v>
                </c:pt>
                <c:pt idx="130">
                  <c:v>24.06.2020</c:v>
                </c:pt>
                <c:pt idx="131">
                  <c:v>25.06.2020</c:v>
                </c:pt>
                <c:pt idx="132">
                  <c:v>26.06.2020</c:v>
                </c:pt>
                <c:pt idx="133">
                  <c:v>27.06.2020</c:v>
                </c:pt>
                <c:pt idx="134">
                  <c:v>28.06.2020</c:v>
                </c:pt>
                <c:pt idx="135">
                  <c:v>29.06.2020</c:v>
                </c:pt>
                <c:pt idx="136">
                  <c:v>30.06.2020</c:v>
                </c:pt>
                <c:pt idx="137">
                  <c:v>01.07.2020</c:v>
                </c:pt>
                <c:pt idx="138">
                  <c:v>02.07.2020</c:v>
                </c:pt>
                <c:pt idx="139">
                  <c:v>03.07.2020</c:v>
                </c:pt>
                <c:pt idx="140">
                  <c:v>04.07.2020</c:v>
                </c:pt>
                <c:pt idx="141">
                  <c:v>05.07.2020</c:v>
                </c:pt>
                <c:pt idx="142">
                  <c:v>06.07.2020</c:v>
                </c:pt>
                <c:pt idx="143">
                  <c:v>07.07.2020</c:v>
                </c:pt>
                <c:pt idx="144">
                  <c:v>08.07.2020</c:v>
                </c:pt>
                <c:pt idx="145">
                  <c:v>09.07.2020</c:v>
                </c:pt>
                <c:pt idx="146">
                  <c:v>10.07.2020</c:v>
                </c:pt>
                <c:pt idx="147">
                  <c:v>11.07.2020</c:v>
                </c:pt>
                <c:pt idx="148">
                  <c:v>12.07.2020</c:v>
                </c:pt>
                <c:pt idx="149">
                  <c:v>13.07.2020</c:v>
                </c:pt>
                <c:pt idx="150">
                  <c:v>14.07.2020</c:v>
                </c:pt>
                <c:pt idx="151">
                  <c:v>15.07.2020</c:v>
                </c:pt>
                <c:pt idx="152">
                  <c:v>16.07.2020</c:v>
                </c:pt>
                <c:pt idx="153">
                  <c:v>17.07.2020</c:v>
                </c:pt>
                <c:pt idx="154">
                  <c:v>18.07.2020</c:v>
                </c:pt>
                <c:pt idx="155">
                  <c:v>19.07.2020</c:v>
                </c:pt>
                <c:pt idx="156">
                  <c:v>20.07.2020</c:v>
                </c:pt>
                <c:pt idx="157">
                  <c:v>21.07.2020</c:v>
                </c:pt>
                <c:pt idx="158">
                  <c:v>22.07.2020</c:v>
                </c:pt>
                <c:pt idx="159">
                  <c:v>23.07.2020</c:v>
                </c:pt>
                <c:pt idx="160">
                  <c:v>24.07.2020</c:v>
                </c:pt>
                <c:pt idx="161">
                  <c:v>25.07.2020</c:v>
                </c:pt>
                <c:pt idx="162">
                  <c:v>26.07.2020</c:v>
                </c:pt>
                <c:pt idx="163">
                  <c:v>27.07.2020</c:v>
                </c:pt>
                <c:pt idx="164">
                  <c:v>28.07.2020</c:v>
                </c:pt>
                <c:pt idx="165">
                  <c:v>29.07.2020</c:v>
                </c:pt>
                <c:pt idx="166">
                  <c:v>30.07.2020</c:v>
                </c:pt>
                <c:pt idx="167">
                  <c:v>31.07.2020</c:v>
                </c:pt>
                <c:pt idx="168">
                  <c:v>01.08.2020</c:v>
                </c:pt>
                <c:pt idx="169">
                  <c:v>02.08.2020</c:v>
                </c:pt>
                <c:pt idx="170">
                  <c:v>03.08.2020</c:v>
                </c:pt>
                <c:pt idx="171">
                  <c:v>04.08.2020</c:v>
                </c:pt>
                <c:pt idx="172">
                  <c:v>05.08.2020</c:v>
                </c:pt>
                <c:pt idx="173">
                  <c:v>06.08.2020</c:v>
                </c:pt>
                <c:pt idx="174">
                  <c:v>07.08.2020</c:v>
                </c:pt>
                <c:pt idx="175">
                  <c:v>08.08.2020</c:v>
                </c:pt>
                <c:pt idx="176">
                  <c:v>09.08.2020</c:v>
                </c:pt>
                <c:pt idx="177">
                  <c:v>10.08.2020</c:v>
                </c:pt>
                <c:pt idx="178">
                  <c:v>11.08.2020</c:v>
                </c:pt>
                <c:pt idx="179">
                  <c:v>12.08.2020</c:v>
                </c:pt>
                <c:pt idx="180">
                  <c:v>13.08.2020</c:v>
                </c:pt>
                <c:pt idx="181">
                  <c:v>14.08.2020</c:v>
                </c:pt>
                <c:pt idx="182">
                  <c:v>15.08.2020</c:v>
                </c:pt>
                <c:pt idx="183">
                  <c:v>16.08.2020</c:v>
                </c:pt>
                <c:pt idx="184">
                  <c:v>17.08.2020</c:v>
                </c:pt>
              </c:strCache>
            </c:strRef>
          </c:cat>
          <c:val>
            <c:numRef>
              <c:f>Meldedatum_BL!$O$5:$O$190</c:f>
              <c:numCache>
                <c:formatCode>General</c:formatCode>
                <c:ptCount val="185"/>
                <c:pt idx="24">
                  <c:v>6</c:v>
                </c:pt>
                <c:pt idx="25">
                  <c:v>15</c:v>
                </c:pt>
                <c:pt idx="26">
                  <c:v>14</c:v>
                </c:pt>
                <c:pt idx="27">
                  <c:v>11</c:v>
                </c:pt>
                <c:pt idx="28">
                  <c:v>2</c:v>
                </c:pt>
                <c:pt idx="30">
                  <c:v>35</c:v>
                </c:pt>
                <c:pt idx="31">
                  <c:v>29</c:v>
                </c:pt>
                <c:pt idx="32">
                  <c:v>38</c:v>
                </c:pt>
                <c:pt idx="33">
                  <c:v>43</c:v>
                </c:pt>
                <c:pt idx="34">
                  <c:v>51</c:v>
                </c:pt>
                <c:pt idx="35">
                  <c:v>18</c:v>
                </c:pt>
                <c:pt idx="36">
                  <c:v>14</c:v>
                </c:pt>
                <c:pt idx="37">
                  <c:v>66</c:v>
                </c:pt>
                <c:pt idx="38">
                  <c:v>62</c:v>
                </c:pt>
                <c:pt idx="39">
                  <c:v>51</c:v>
                </c:pt>
                <c:pt idx="40">
                  <c:v>58</c:v>
                </c:pt>
                <c:pt idx="41">
                  <c:v>78</c:v>
                </c:pt>
                <c:pt idx="42">
                  <c:v>42</c:v>
                </c:pt>
                <c:pt idx="43">
                  <c:v>19</c:v>
                </c:pt>
                <c:pt idx="44">
                  <c:v>72</c:v>
                </c:pt>
                <c:pt idx="45">
                  <c:v>55</c:v>
                </c:pt>
                <c:pt idx="46">
                  <c:v>36</c:v>
                </c:pt>
                <c:pt idx="47">
                  <c:v>46</c:v>
                </c:pt>
                <c:pt idx="48">
                  <c:v>44</c:v>
                </c:pt>
                <c:pt idx="49">
                  <c:v>34</c:v>
                </c:pt>
                <c:pt idx="50">
                  <c:v>39</c:v>
                </c:pt>
                <c:pt idx="51">
                  <c:v>26</c:v>
                </c:pt>
                <c:pt idx="52">
                  <c:v>45</c:v>
                </c:pt>
                <c:pt idx="53">
                  <c:v>48</c:v>
                </c:pt>
                <c:pt idx="54">
                  <c:v>39</c:v>
                </c:pt>
                <c:pt idx="55">
                  <c:v>25</c:v>
                </c:pt>
                <c:pt idx="56">
                  <c:v>29</c:v>
                </c:pt>
                <c:pt idx="57">
                  <c:v>13</c:v>
                </c:pt>
                <c:pt idx="58">
                  <c:v>11</c:v>
                </c:pt>
                <c:pt idx="59">
                  <c:v>25</c:v>
                </c:pt>
                <c:pt idx="60">
                  <c:v>21</c:v>
                </c:pt>
                <c:pt idx="61">
                  <c:v>25</c:v>
                </c:pt>
                <c:pt idx="62">
                  <c:v>61</c:v>
                </c:pt>
                <c:pt idx="63">
                  <c:v>23</c:v>
                </c:pt>
                <c:pt idx="64">
                  <c:v>15</c:v>
                </c:pt>
                <c:pt idx="65">
                  <c:v>13</c:v>
                </c:pt>
                <c:pt idx="66">
                  <c:v>29</c:v>
                </c:pt>
                <c:pt idx="67">
                  <c:v>16</c:v>
                </c:pt>
                <c:pt idx="68">
                  <c:v>29</c:v>
                </c:pt>
                <c:pt idx="69">
                  <c:v>23</c:v>
                </c:pt>
                <c:pt idx="70">
                  <c:v>19</c:v>
                </c:pt>
                <c:pt idx="71">
                  <c:v>5</c:v>
                </c:pt>
                <c:pt idx="72">
                  <c:v>6</c:v>
                </c:pt>
                <c:pt idx="73">
                  <c:v>13</c:v>
                </c:pt>
                <c:pt idx="74">
                  <c:v>16</c:v>
                </c:pt>
                <c:pt idx="75">
                  <c:v>12</c:v>
                </c:pt>
                <c:pt idx="76">
                  <c:v>11</c:v>
                </c:pt>
                <c:pt idx="77">
                  <c:v>5</c:v>
                </c:pt>
                <c:pt idx="78">
                  <c:v>4</c:v>
                </c:pt>
                <c:pt idx="79">
                  <c:v>5</c:v>
                </c:pt>
                <c:pt idx="80">
                  <c:v>19</c:v>
                </c:pt>
                <c:pt idx="81">
                  <c:v>10</c:v>
                </c:pt>
                <c:pt idx="82">
                  <c:v>12</c:v>
                </c:pt>
                <c:pt idx="83">
                  <c:v>8</c:v>
                </c:pt>
                <c:pt idx="84">
                  <c:v>4</c:v>
                </c:pt>
                <c:pt idx="85">
                  <c:v>2</c:v>
                </c:pt>
                <c:pt idx="86">
                  <c:v>2</c:v>
                </c:pt>
                <c:pt idx="87">
                  <c:v>7</c:v>
                </c:pt>
                <c:pt idx="88">
                  <c:v>9</c:v>
                </c:pt>
                <c:pt idx="89">
                  <c:v>10</c:v>
                </c:pt>
                <c:pt idx="90">
                  <c:v>1</c:v>
                </c:pt>
                <c:pt idx="91">
                  <c:v>3</c:v>
                </c:pt>
                <c:pt idx="92">
                  <c:v>2</c:v>
                </c:pt>
                <c:pt idx="94">
                  <c:v>8</c:v>
                </c:pt>
                <c:pt idx="95">
                  <c:v>3</c:v>
                </c:pt>
                <c:pt idx="96">
                  <c:v>3</c:v>
                </c:pt>
                <c:pt idx="97">
                  <c:v>1</c:v>
                </c:pt>
                <c:pt idx="100">
                  <c:v>5</c:v>
                </c:pt>
                <c:pt idx="101">
                  <c:v>1</c:v>
                </c:pt>
                <c:pt idx="102">
                  <c:v>2</c:v>
                </c:pt>
                <c:pt idx="103">
                  <c:v>1</c:v>
                </c:pt>
                <c:pt idx="104">
                  <c:v>1</c:v>
                </c:pt>
                <c:pt idx="105">
                  <c:v>3</c:v>
                </c:pt>
                <c:pt idx="107">
                  <c:v>1</c:v>
                </c:pt>
                <c:pt idx="108">
                  <c:v>3</c:v>
                </c:pt>
                <c:pt idx="110">
                  <c:v>6</c:v>
                </c:pt>
                <c:pt idx="111">
                  <c:v>2</c:v>
                </c:pt>
                <c:pt idx="113">
                  <c:v>1</c:v>
                </c:pt>
                <c:pt idx="115">
                  <c:v>8</c:v>
                </c:pt>
                <c:pt idx="116">
                  <c:v>3</c:v>
                </c:pt>
                <c:pt idx="117">
                  <c:v>3</c:v>
                </c:pt>
                <c:pt idx="118">
                  <c:v>13</c:v>
                </c:pt>
                <c:pt idx="119">
                  <c:v>11</c:v>
                </c:pt>
                <c:pt idx="120">
                  <c:v>12</c:v>
                </c:pt>
                <c:pt idx="121">
                  <c:v>6</c:v>
                </c:pt>
                <c:pt idx="122">
                  <c:v>12</c:v>
                </c:pt>
                <c:pt idx="123">
                  <c:v>20</c:v>
                </c:pt>
                <c:pt idx="124">
                  <c:v>10</c:v>
                </c:pt>
                <c:pt idx="125">
                  <c:v>21</c:v>
                </c:pt>
                <c:pt idx="126">
                  <c:v>3</c:v>
                </c:pt>
                <c:pt idx="127">
                  <c:v>8</c:v>
                </c:pt>
                <c:pt idx="128">
                  <c:v>6</c:v>
                </c:pt>
                <c:pt idx="129">
                  <c:v>2</c:v>
                </c:pt>
                <c:pt idx="130">
                  <c:v>4</c:v>
                </c:pt>
                <c:pt idx="131">
                  <c:v>2</c:v>
                </c:pt>
                <c:pt idx="132">
                  <c:v>4</c:v>
                </c:pt>
                <c:pt idx="133">
                  <c:v>2</c:v>
                </c:pt>
                <c:pt idx="134">
                  <c:v>2</c:v>
                </c:pt>
                <c:pt idx="136">
                  <c:v>3</c:v>
                </c:pt>
                <c:pt idx="137">
                  <c:v>1</c:v>
                </c:pt>
                <c:pt idx="138">
                  <c:v>4</c:v>
                </c:pt>
                <c:pt idx="139">
                  <c:v>3</c:v>
                </c:pt>
                <c:pt idx="140">
                  <c:v>1</c:v>
                </c:pt>
                <c:pt idx="141">
                  <c:v>10</c:v>
                </c:pt>
                <c:pt idx="142">
                  <c:v>3</c:v>
                </c:pt>
                <c:pt idx="143">
                  <c:v>3</c:v>
                </c:pt>
                <c:pt idx="144">
                  <c:v>3</c:v>
                </c:pt>
                <c:pt idx="145">
                  <c:v>4</c:v>
                </c:pt>
                <c:pt idx="146">
                  <c:v>8</c:v>
                </c:pt>
                <c:pt idx="147">
                  <c:v>2</c:v>
                </c:pt>
                <c:pt idx="148">
                  <c:v>2</c:v>
                </c:pt>
                <c:pt idx="150">
                  <c:v>10</c:v>
                </c:pt>
                <c:pt idx="151">
                  <c:v>6</c:v>
                </c:pt>
                <c:pt idx="152">
                  <c:v>3</c:v>
                </c:pt>
                <c:pt idx="153">
                  <c:v>9</c:v>
                </c:pt>
                <c:pt idx="154">
                  <c:v>8</c:v>
                </c:pt>
                <c:pt idx="155">
                  <c:v>1</c:v>
                </c:pt>
                <c:pt idx="156">
                  <c:v>2</c:v>
                </c:pt>
                <c:pt idx="157">
                  <c:v>11</c:v>
                </c:pt>
                <c:pt idx="158">
                  <c:v>6</c:v>
                </c:pt>
                <c:pt idx="159">
                  <c:v>4</c:v>
                </c:pt>
                <c:pt idx="160">
                  <c:v>6</c:v>
                </c:pt>
                <c:pt idx="161">
                  <c:v>3</c:v>
                </c:pt>
                <c:pt idx="162">
                  <c:v>4</c:v>
                </c:pt>
                <c:pt idx="163">
                  <c:v>3</c:v>
                </c:pt>
                <c:pt idx="164">
                  <c:v>8</c:v>
                </c:pt>
                <c:pt idx="165">
                  <c:v>9</c:v>
                </c:pt>
                <c:pt idx="166">
                  <c:v>7</c:v>
                </c:pt>
                <c:pt idx="167">
                  <c:v>8</c:v>
                </c:pt>
                <c:pt idx="168">
                  <c:v>3</c:v>
                </c:pt>
                <c:pt idx="169">
                  <c:v>2</c:v>
                </c:pt>
                <c:pt idx="170">
                  <c:v>2</c:v>
                </c:pt>
                <c:pt idx="171">
                  <c:v>7</c:v>
                </c:pt>
                <c:pt idx="172">
                  <c:v>3</c:v>
                </c:pt>
                <c:pt idx="173">
                  <c:v>8</c:v>
                </c:pt>
                <c:pt idx="174">
                  <c:v>7</c:v>
                </c:pt>
                <c:pt idx="175">
                  <c:v>6</c:v>
                </c:pt>
                <c:pt idx="176">
                  <c:v>2</c:v>
                </c:pt>
                <c:pt idx="177">
                  <c:v>9</c:v>
                </c:pt>
                <c:pt idx="178">
                  <c:v>12</c:v>
                </c:pt>
                <c:pt idx="179">
                  <c:v>10</c:v>
                </c:pt>
                <c:pt idx="180">
                  <c:v>8</c:v>
                </c:pt>
                <c:pt idx="181">
                  <c:v>11</c:v>
                </c:pt>
                <c:pt idx="182">
                  <c:v>6</c:v>
                </c:pt>
                <c:pt idx="184">
                  <c:v>3</c:v>
                </c:pt>
              </c:numCache>
            </c:numRef>
          </c:val>
          <c:smooth val="0"/>
        </c:ser>
        <c:ser>
          <c:idx val="14"/>
          <c:order val="14"/>
          <c:tx>
            <c:strRef>
              <c:f>Meldedatum_BL!$P$3:$P$4</c:f>
              <c:strCache>
                <c:ptCount val="1"/>
                <c:pt idx="0">
                  <c:v>Schleswig-Holstein</c:v>
                </c:pt>
              </c:strCache>
            </c:strRef>
          </c:tx>
          <c:marker>
            <c:symbol val="none"/>
          </c:marker>
          <c:cat>
            <c:strRef>
              <c:f>Meldedatum_BL!$A$5:$A$190</c:f>
              <c:strCache>
                <c:ptCount val="185"/>
                <c:pt idx="0">
                  <c:v>28.01.2020</c:v>
                </c:pt>
                <c:pt idx="1">
                  <c:v>29.01.2020</c:v>
                </c:pt>
                <c:pt idx="2">
                  <c:v>31.01.2020</c:v>
                </c:pt>
                <c:pt idx="3">
                  <c:v>03.02.2020</c:v>
                </c:pt>
                <c:pt idx="4">
                  <c:v>04.02.2020</c:v>
                </c:pt>
                <c:pt idx="5">
                  <c:v>06.02.2020</c:v>
                </c:pt>
                <c:pt idx="6">
                  <c:v>07.02.2020</c:v>
                </c:pt>
                <c:pt idx="7">
                  <c:v>11.02.2020</c:v>
                </c:pt>
                <c:pt idx="8">
                  <c:v>12.02.2020</c:v>
                </c:pt>
                <c:pt idx="9">
                  <c:v>24.02.2020</c:v>
                </c:pt>
                <c:pt idx="10">
                  <c:v>25.02.2020</c:v>
                </c:pt>
                <c:pt idx="11">
                  <c:v>26.02.2020</c:v>
                </c:pt>
                <c:pt idx="12">
                  <c:v>27.02.2020</c:v>
                </c:pt>
                <c:pt idx="13">
                  <c:v>28.02.2020</c:v>
                </c:pt>
                <c:pt idx="14">
                  <c:v>29.02.2020</c:v>
                </c:pt>
                <c:pt idx="15">
                  <c:v>01.03.2020</c:v>
                </c:pt>
                <c:pt idx="16">
                  <c:v>02.03.2020</c:v>
                </c:pt>
                <c:pt idx="17">
                  <c:v>03.03.2020</c:v>
                </c:pt>
                <c:pt idx="18">
                  <c:v>04.03.2020</c:v>
                </c:pt>
                <c:pt idx="19">
                  <c:v>05.03.2020</c:v>
                </c:pt>
                <c:pt idx="20">
                  <c:v>06.03.2020</c:v>
                </c:pt>
                <c:pt idx="21">
                  <c:v>07.03.2020</c:v>
                </c:pt>
                <c:pt idx="22">
                  <c:v>08.03.2020</c:v>
                </c:pt>
                <c:pt idx="23">
                  <c:v>09.03.2020</c:v>
                </c:pt>
                <c:pt idx="24">
                  <c:v>10.03.2020</c:v>
                </c:pt>
                <c:pt idx="25">
                  <c:v>11.03.2020</c:v>
                </c:pt>
                <c:pt idx="26">
                  <c:v>12.03.2020</c:v>
                </c:pt>
                <c:pt idx="27">
                  <c:v>13.03.2020</c:v>
                </c:pt>
                <c:pt idx="28">
                  <c:v>14.03.2020</c:v>
                </c:pt>
                <c:pt idx="29">
                  <c:v>15.03.2020</c:v>
                </c:pt>
                <c:pt idx="30">
                  <c:v>16.03.2020</c:v>
                </c:pt>
                <c:pt idx="31">
                  <c:v>17.03.2020</c:v>
                </c:pt>
                <c:pt idx="32">
                  <c:v>18.03.2020</c:v>
                </c:pt>
                <c:pt idx="33">
                  <c:v>19.03.2020</c:v>
                </c:pt>
                <c:pt idx="34">
                  <c:v>20.03.2020</c:v>
                </c:pt>
                <c:pt idx="35">
                  <c:v>21.03.2020</c:v>
                </c:pt>
                <c:pt idx="36">
                  <c:v>22.03.2020</c:v>
                </c:pt>
                <c:pt idx="37">
                  <c:v>23.03.2020</c:v>
                </c:pt>
                <c:pt idx="38">
                  <c:v>24.03.2020</c:v>
                </c:pt>
                <c:pt idx="39">
                  <c:v>25.03.2020</c:v>
                </c:pt>
                <c:pt idx="40">
                  <c:v>26.03.2020</c:v>
                </c:pt>
                <c:pt idx="41">
                  <c:v>27.03.2020</c:v>
                </c:pt>
                <c:pt idx="42">
                  <c:v>28.03.2020</c:v>
                </c:pt>
                <c:pt idx="43">
                  <c:v>29.03.2020</c:v>
                </c:pt>
                <c:pt idx="44">
                  <c:v>30.03.2020</c:v>
                </c:pt>
                <c:pt idx="45">
                  <c:v>31.03.2020</c:v>
                </c:pt>
                <c:pt idx="46">
                  <c:v>01.04.2020</c:v>
                </c:pt>
                <c:pt idx="47">
                  <c:v>02.04.2020</c:v>
                </c:pt>
                <c:pt idx="48">
                  <c:v>03.04.2020</c:v>
                </c:pt>
                <c:pt idx="49">
                  <c:v>04.04.2020</c:v>
                </c:pt>
                <c:pt idx="50">
                  <c:v>05.04.2020</c:v>
                </c:pt>
                <c:pt idx="51">
                  <c:v>06.04.2020</c:v>
                </c:pt>
                <c:pt idx="52">
                  <c:v>07.04.2020</c:v>
                </c:pt>
                <c:pt idx="53">
                  <c:v>08.04.2020</c:v>
                </c:pt>
                <c:pt idx="54">
                  <c:v>09.04.2020</c:v>
                </c:pt>
                <c:pt idx="55">
                  <c:v>10.04.2020</c:v>
                </c:pt>
                <c:pt idx="56">
                  <c:v>11.04.2020</c:v>
                </c:pt>
                <c:pt idx="57">
                  <c:v>12.04.2020</c:v>
                </c:pt>
                <c:pt idx="58">
                  <c:v>13.04.2020</c:v>
                </c:pt>
                <c:pt idx="59">
                  <c:v>14.04.2020</c:v>
                </c:pt>
                <c:pt idx="60">
                  <c:v>15.04.2020</c:v>
                </c:pt>
                <c:pt idx="61">
                  <c:v>16.04.2020</c:v>
                </c:pt>
                <c:pt idx="62">
                  <c:v>17.04.2020</c:v>
                </c:pt>
                <c:pt idx="63">
                  <c:v>18.04.2020</c:v>
                </c:pt>
                <c:pt idx="64">
                  <c:v>19.04.2020</c:v>
                </c:pt>
                <c:pt idx="65">
                  <c:v>20.04.2020</c:v>
                </c:pt>
                <c:pt idx="66">
                  <c:v>21.04.2020</c:v>
                </c:pt>
                <c:pt idx="67">
                  <c:v>22.04.2020</c:v>
                </c:pt>
                <c:pt idx="68">
                  <c:v>23.04.2020</c:v>
                </c:pt>
                <c:pt idx="69">
                  <c:v>24.04.2020</c:v>
                </c:pt>
                <c:pt idx="70">
                  <c:v>25.04.2020</c:v>
                </c:pt>
                <c:pt idx="71">
                  <c:v>26.04.2020</c:v>
                </c:pt>
                <c:pt idx="72">
                  <c:v>27.04.2020</c:v>
                </c:pt>
                <c:pt idx="73">
                  <c:v>28.04.2020</c:v>
                </c:pt>
                <c:pt idx="74">
                  <c:v>29.04.2020</c:v>
                </c:pt>
                <c:pt idx="75">
                  <c:v>30.04.2020</c:v>
                </c:pt>
                <c:pt idx="76">
                  <c:v>01.05.2020</c:v>
                </c:pt>
                <c:pt idx="77">
                  <c:v>02.05.2020</c:v>
                </c:pt>
                <c:pt idx="78">
                  <c:v>03.05.2020</c:v>
                </c:pt>
                <c:pt idx="79">
                  <c:v>04.05.2020</c:v>
                </c:pt>
                <c:pt idx="80">
                  <c:v>05.05.2020</c:v>
                </c:pt>
                <c:pt idx="81">
                  <c:v>06.05.2020</c:v>
                </c:pt>
                <c:pt idx="82">
                  <c:v>07.05.2020</c:v>
                </c:pt>
                <c:pt idx="83">
                  <c:v>08.05.2020</c:v>
                </c:pt>
                <c:pt idx="84">
                  <c:v>09.05.2020</c:v>
                </c:pt>
                <c:pt idx="85">
                  <c:v>10.05.2020</c:v>
                </c:pt>
                <c:pt idx="86">
                  <c:v>11.05.2020</c:v>
                </c:pt>
                <c:pt idx="87">
                  <c:v>12.05.2020</c:v>
                </c:pt>
                <c:pt idx="88">
                  <c:v>13.05.2020</c:v>
                </c:pt>
                <c:pt idx="89">
                  <c:v>14.05.2020</c:v>
                </c:pt>
                <c:pt idx="90">
                  <c:v>15.05.2020</c:v>
                </c:pt>
                <c:pt idx="91">
                  <c:v>16.05.2020</c:v>
                </c:pt>
                <c:pt idx="92">
                  <c:v>17.05.2020</c:v>
                </c:pt>
                <c:pt idx="93">
                  <c:v>18.05.2020</c:v>
                </c:pt>
                <c:pt idx="94">
                  <c:v>19.05.2020</c:v>
                </c:pt>
                <c:pt idx="95">
                  <c:v>20.05.2020</c:v>
                </c:pt>
                <c:pt idx="96">
                  <c:v>21.05.2020</c:v>
                </c:pt>
                <c:pt idx="97">
                  <c:v>22.05.2020</c:v>
                </c:pt>
                <c:pt idx="98">
                  <c:v>23.05.2020</c:v>
                </c:pt>
                <c:pt idx="99">
                  <c:v>24.05.2020</c:v>
                </c:pt>
                <c:pt idx="100">
                  <c:v>25.05.2020</c:v>
                </c:pt>
                <c:pt idx="101">
                  <c:v>26.05.2020</c:v>
                </c:pt>
                <c:pt idx="102">
                  <c:v>27.05.2020</c:v>
                </c:pt>
                <c:pt idx="103">
                  <c:v>28.05.2020</c:v>
                </c:pt>
                <c:pt idx="104">
                  <c:v>29.05.2020</c:v>
                </c:pt>
                <c:pt idx="105">
                  <c:v>30.05.2020</c:v>
                </c:pt>
                <c:pt idx="106">
                  <c:v>31.05.2020</c:v>
                </c:pt>
                <c:pt idx="107">
                  <c:v>01.06.2020</c:v>
                </c:pt>
                <c:pt idx="108">
                  <c:v>02.06.2020</c:v>
                </c:pt>
                <c:pt idx="109">
                  <c:v>03.06.2020</c:v>
                </c:pt>
                <c:pt idx="110">
                  <c:v>04.06.2020</c:v>
                </c:pt>
                <c:pt idx="111">
                  <c:v>05.06.2020</c:v>
                </c:pt>
                <c:pt idx="112">
                  <c:v>06.06.2020</c:v>
                </c:pt>
                <c:pt idx="113">
                  <c:v>07.06.2020</c:v>
                </c:pt>
                <c:pt idx="114">
                  <c:v>08.06.2020</c:v>
                </c:pt>
                <c:pt idx="115">
                  <c:v>09.06.2020</c:v>
                </c:pt>
                <c:pt idx="116">
                  <c:v>10.06.2020</c:v>
                </c:pt>
                <c:pt idx="117">
                  <c:v>11.06.2020</c:v>
                </c:pt>
                <c:pt idx="118">
                  <c:v>12.06.2020</c:v>
                </c:pt>
                <c:pt idx="119">
                  <c:v>13.06.2020</c:v>
                </c:pt>
                <c:pt idx="120">
                  <c:v>14.06.2020</c:v>
                </c:pt>
                <c:pt idx="121">
                  <c:v>15.06.2020</c:v>
                </c:pt>
                <c:pt idx="122">
                  <c:v>16.06.2020</c:v>
                </c:pt>
                <c:pt idx="123">
                  <c:v>17.06.2020</c:v>
                </c:pt>
                <c:pt idx="124">
                  <c:v>18.06.2020</c:v>
                </c:pt>
                <c:pt idx="125">
                  <c:v>19.06.2020</c:v>
                </c:pt>
                <c:pt idx="126">
                  <c:v>20.06.2020</c:v>
                </c:pt>
                <c:pt idx="127">
                  <c:v>21.06.2020</c:v>
                </c:pt>
                <c:pt idx="128">
                  <c:v>22.06.2020</c:v>
                </c:pt>
                <c:pt idx="129">
                  <c:v>23.06.2020</c:v>
                </c:pt>
                <c:pt idx="130">
                  <c:v>24.06.2020</c:v>
                </c:pt>
                <c:pt idx="131">
                  <c:v>25.06.2020</c:v>
                </c:pt>
                <c:pt idx="132">
                  <c:v>26.06.2020</c:v>
                </c:pt>
                <c:pt idx="133">
                  <c:v>27.06.2020</c:v>
                </c:pt>
                <c:pt idx="134">
                  <c:v>28.06.2020</c:v>
                </c:pt>
                <c:pt idx="135">
                  <c:v>29.06.2020</c:v>
                </c:pt>
                <c:pt idx="136">
                  <c:v>30.06.2020</c:v>
                </c:pt>
                <c:pt idx="137">
                  <c:v>01.07.2020</c:v>
                </c:pt>
                <c:pt idx="138">
                  <c:v>02.07.2020</c:v>
                </c:pt>
                <c:pt idx="139">
                  <c:v>03.07.2020</c:v>
                </c:pt>
                <c:pt idx="140">
                  <c:v>04.07.2020</c:v>
                </c:pt>
                <c:pt idx="141">
                  <c:v>05.07.2020</c:v>
                </c:pt>
                <c:pt idx="142">
                  <c:v>06.07.2020</c:v>
                </c:pt>
                <c:pt idx="143">
                  <c:v>07.07.2020</c:v>
                </c:pt>
                <c:pt idx="144">
                  <c:v>08.07.2020</c:v>
                </c:pt>
                <c:pt idx="145">
                  <c:v>09.07.2020</c:v>
                </c:pt>
                <c:pt idx="146">
                  <c:v>10.07.2020</c:v>
                </c:pt>
                <c:pt idx="147">
                  <c:v>11.07.2020</c:v>
                </c:pt>
                <c:pt idx="148">
                  <c:v>12.07.2020</c:v>
                </c:pt>
                <c:pt idx="149">
                  <c:v>13.07.2020</c:v>
                </c:pt>
                <c:pt idx="150">
                  <c:v>14.07.2020</c:v>
                </c:pt>
                <c:pt idx="151">
                  <c:v>15.07.2020</c:v>
                </c:pt>
                <c:pt idx="152">
                  <c:v>16.07.2020</c:v>
                </c:pt>
                <c:pt idx="153">
                  <c:v>17.07.2020</c:v>
                </c:pt>
                <c:pt idx="154">
                  <c:v>18.07.2020</c:v>
                </c:pt>
                <c:pt idx="155">
                  <c:v>19.07.2020</c:v>
                </c:pt>
                <c:pt idx="156">
                  <c:v>20.07.2020</c:v>
                </c:pt>
                <c:pt idx="157">
                  <c:v>21.07.2020</c:v>
                </c:pt>
                <c:pt idx="158">
                  <c:v>22.07.2020</c:v>
                </c:pt>
                <c:pt idx="159">
                  <c:v>23.07.2020</c:v>
                </c:pt>
                <c:pt idx="160">
                  <c:v>24.07.2020</c:v>
                </c:pt>
                <c:pt idx="161">
                  <c:v>25.07.2020</c:v>
                </c:pt>
                <c:pt idx="162">
                  <c:v>26.07.2020</c:v>
                </c:pt>
                <c:pt idx="163">
                  <c:v>27.07.2020</c:v>
                </c:pt>
                <c:pt idx="164">
                  <c:v>28.07.2020</c:v>
                </c:pt>
                <c:pt idx="165">
                  <c:v>29.07.2020</c:v>
                </c:pt>
                <c:pt idx="166">
                  <c:v>30.07.2020</c:v>
                </c:pt>
                <c:pt idx="167">
                  <c:v>31.07.2020</c:v>
                </c:pt>
                <c:pt idx="168">
                  <c:v>01.08.2020</c:v>
                </c:pt>
                <c:pt idx="169">
                  <c:v>02.08.2020</c:v>
                </c:pt>
                <c:pt idx="170">
                  <c:v>03.08.2020</c:v>
                </c:pt>
                <c:pt idx="171">
                  <c:v>04.08.2020</c:v>
                </c:pt>
                <c:pt idx="172">
                  <c:v>05.08.2020</c:v>
                </c:pt>
                <c:pt idx="173">
                  <c:v>06.08.2020</c:v>
                </c:pt>
                <c:pt idx="174">
                  <c:v>07.08.2020</c:v>
                </c:pt>
                <c:pt idx="175">
                  <c:v>08.08.2020</c:v>
                </c:pt>
                <c:pt idx="176">
                  <c:v>09.08.2020</c:v>
                </c:pt>
                <c:pt idx="177">
                  <c:v>10.08.2020</c:v>
                </c:pt>
                <c:pt idx="178">
                  <c:v>11.08.2020</c:v>
                </c:pt>
                <c:pt idx="179">
                  <c:v>12.08.2020</c:v>
                </c:pt>
                <c:pt idx="180">
                  <c:v>13.08.2020</c:v>
                </c:pt>
                <c:pt idx="181">
                  <c:v>14.08.2020</c:v>
                </c:pt>
                <c:pt idx="182">
                  <c:v>15.08.2020</c:v>
                </c:pt>
                <c:pt idx="183">
                  <c:v>16.08.2020</c:v>
                </c:pt>
                <c:pt idx="184">
                  <c:v>17.08.2020</c:v>
                </c:pt>
              </c:strCache>
            </c:strRef>
          </c:cat>
          <c:val>
            <c:numRef>
              <c:f>Meldedatum_BL!$P$5:$P$190</c:f>
              <c:numCache>
                <c:formatCode>General</c:formatCode>
                <c:ptCount val="185"/>
                <c:pt idx="13">
                  <c:v>1</c:v>
                </c:pt>
                <c:pt idx="14">
                  <c:v>1</c:v>
                </c:pt>
                <c:pt idx="16">
                  <c:v>2</c:v>
                </c:pt>
                <c:pt idx="17">
                  <c:v>1</c:v>
                </c:pt>
                <c:pt idx="19">
                  <c:v>1</c:v>
                </c:pt>
                <c:pt idx="20">
                  <c:v>2</c:v>
                </c:pt>
                <c:pt idx="22">
                  <c:v>1</c:v>
                </c:pt>
                <c:pt idx="23">
                  <c:v>3</c:v>
                </c:pt>
                <c:pt idx="24">
                  <c:v>7</c:v>
                </c:pt>
                <c:pt idx="25">
                  <c:v>19</c:v>
                </c:pt>
                <c:pt idx="26">
                  <c:v>18</c:v>
                </c:pt>
                <c:pt idx="27">
                  <c:v>27</c:v>
                </c:pt>
                <c:pt idx="28">
                  <c:v>24</c:v>
                </c:pt>
                <c:pt idx="29">
                  <c:v>21</c:v>
                </c:pt>
                <c:pt idx="30">
                  <c:v>29</c:v>
                </c:pt>
                <c:pt idx="31">
                  <c:v>46</c:v>
                </c:pt>
                <c:pt idx="32">
                  <c:v>53</c:v>
                </c:pt>
                <c:pt idx="33">
                  <c:v>60</c:v>
                </c:pt>
                <c:pt idx="34">
                  <c:v>78</c:v>
                </c:pt>
                <c:pt idx="35">
                  <c:v>45</c:v>
                </c:pt>
                <c:pt idx="36">
                  <c:v>34</c:v>
                </c:pt>
                <c:pt idx="37">
                  <c:v>94</c:v>
                </c:pt>
                <c:pt idx="38">
                  <c:v>100</c:v>
                </c:pt>
                <c:pt idx="39">
                  <c:v>87</c:v>
                </c:pt>
                <c:pt idx="40">
                  <c:v>96</c:v>
                </c:pt>
                <c:pt idx="41">
                  <c:v>117</c:v>
                </c:pt>
                <c:pt idx="42">
                  <c:v>82</c:v>
                </c:pt>
                <c:pt idx="43">
                  <c:v>43</c:v>
                </c:pt>
                <c:pt idx="44">
                  <c:v>78</c:v>
                </c:pt>
                <c:pt idx="45">
                  <c:v>104</c:v>
                </c:pt>
                <c:pt idx="46">
                  <c:v>103</c:v>
                </c:pt>
                <c:pt idx="47">
                  <c:v>112</c:v>
                </c:pt>
                <c:pt idx="48">
                  <c:v>112</c:v>
                </c:pt>
                <c:pt idx="49">
                  <c:v>69</c:v>
                </c:pt>
                <c:pt idx="50">
                  <c:v>36</c:v>
                </c:pt>
                <c:pt idx="51">
                  <c:v>61</c:v>
                </c:pt>
                <c:pt idx="52">
                  <c:v>112</c:v>
                </c:pt>
                <c:pt idx="53">
                  <c:v>90</c:v>
                </c:pt>
                <c:pt idx="54">
                  <c:v>92</c:v>
                </c:pt>
                <c:pt idx="55">
                  <c:v>34</c:v>
                </c:pt>
                <c:pt idx="56">
                  <c:v>41</c:v>
                </c:pt>
                <c:pt idx="57">
                  <c:v>16</c:v>
                </c:pt>
                <c:pt idx="58">
                  <c:v>98</c:v>
                </c:pt>
                <c:pt idx="59">
                  <c:v>17</c:v>
                </c:pt>
                <c:pt idx="60">
                  <c:v>42</c:v>
                </c:pt>
                <c:pt idx="61">
                  <c:v>51</c:v>
                </c:pt>
                <c:pt idx="62">
                  <c:v>40</c:v>
                </c:pt>
                <c:pt idx="63">
                  <c:v>25</c:v>
                </c:pt>
                <c:pt idx="64">
                  <c:v>9</c:v>
                </c:pt>
                <c:pt idx="65">
                  <c:v>28</c:v>
                </c:pt>
                <c:pt idx="66">
                  <c:v>38</c:v>
                </c:pt>
                <c:pt idx="67">
                  <c:v>35</c:v>
                </c:pt>
                <c:pt idx="68">
                  <c:v>40</c:v>
                </c:pt>
                <c:pt idx="69">
                  <c:v>39</c:v>
                </c:pt>
                <c:pt idx="70">
                  <c:v>16</c:v>
                </c:pt>
                <c:pt idx="71">
                  <c:v>6</c:v>
                </c:pt>
                <c:pt idx="72">
                  <c:v>13</c:v>
                </c:pt>
                <c:pt idx="73">
                  <c:v>21</c:v>
                </c:pt>
                <c:pt idx="74">
                  <c:v>18</c:v>
                </c:pt>
                <c:pt idx="75">
                  <c:v>19</c:v>
                </c:pt>
                <c:pt idx="76">
                  <c:v>13</c:v>
                </c:pt>
                <c:pt idx="77">
                  <c:v>11</c:v>
                </c:pt>
                <c:pt idx="78">
                  <c:v>49</c:v>
                </c:pt>
                <c:pt idx="79">
                  <c:v>14</c:v>
                </c:pt>
                <c:pt idx="80">
                  <c:v>49</c:v>
                </c:pt>
                <c:pt idx="81">
                  <c:v>16</c:v>
                </c:pt>
                <c:pt idx="82">
                  <c:v>34</c:v>
                </c:pt>
                <c:pt idx="83">
                  <c:v>22</c:v>
                </c:pt>
                <c:pt idx="84">
                  <c:v>19</c:v>
                </c:pt>
                <c:pt idx="85">
                  <c:v>20</c:v>
                </c:pt>
                <c:pt idx="86">
                  <c:v>5</c:v>
                </c:pt>
                <c:pt idx="87">
                  <c:v>16</c:v>
                </c:pt>
                <c:pt idx="88">
                  <c:v>12</c:v>
                </c:pt>
                <c:pt idx="89">
                  <c:v>5</c:v>
                </c:pt>
                <c:pt idx="90">
                  <c:v>7</c:v>
                </c:pt>
                <c:pt idx="91">
                  <c:v>2</c:v>
                </c:pt>
                <c:pt idx="92">
                  <c:v>1</c:v>
                </c:pt>
                <c:pt idx="94">
                  <c:v>14</c:v>
                </c:pt>
                <c:pt idx="95">
                  <c:v>9</c:v>
                </c:pt>
                <c:pt idx="96">
                  <c:v>23</c:v>
                </c:pt>
                <c:pt idx="97">
                  <c:v>18</c:v>
                </c:pt>
                <c:pt idx="101">
                  <c:v>7</c:v>
                </c:pt>
                <c:pt idx="103">
                  <c:v>6</c:v>
                </c:pt>
                <c:pt idx="104">
                  <c:v>14</c:v>
                </c:pt>
                <c:pt idx="105">
                  <c:v>4</c:v>
                </c:pt>
                <c:pt idx="106">
                  <c:v>3</c:v>
                </c:pt>
                <c:pt idx="107">
                  <c:v>5</c:v>
                </c:pt>
                <c:pt idx="108">
                  <c:v>1</c:v>
                </c:pt>
                <c:pt idx="111">
                  <c:v>2</c:v>
                </c:pt>
                <c:pt idx="112">
                  <c:v>2</c:v>
                </c:pt>
                <c:pt idx="113">
                  <c:v>1</c:v>
                </c:pt>
                <c:pt idx="114">
                  <c:v>2</c:v>
                </c:pt>
                <c:pt idx="115">
                  <c:v>1</c:v>
                </c:pt>
                <c:pt idx="116">
                  <c:v>2</c:v>
                </c:pt>
                <c:pt idx="117">
                  <c:v>3</c:v>
                </c:pt>
                <c:pt idx="118">
                  <c:v>1</c:v>
                </c:pt>
                <c:pt idx="121">
                  <c:v>2</c:v>
                </c:pt>
                <c:pt idx="122">
                  <c:v>1</c:v>
                </c:pt>
                <c:pt idx="124">
                  <c:v>9</c:v>
                </c:pt>
                <c:pt idx="125">
                  <c:v>2</c:v>
                </c:pt>
                <c:pt idx="126">
                  <c:v>1</c:v>
                </c:pt>
                <c:pt idx="127">
                  <c:v>2</c:v>
                </c:pt>
                <c:pt idx="129">
                  <c:v>1</c:v>
                </c:pt>
                <c:pt idx="130">
                  <c:v>4</c:v>
                </c:pt>
                <c:pt idx="131">
                  <c:v>6</c:v>
                </c:pt>
                <c:pt idx="132">
                  <c:v>1</c:v>
                </c:pt>
                <c:pt idx="133">
                  <c:v>3</c:v>
                </c:pt>
                <c:pt idx="134">
                  <c:v>1</c:v>
                </c:pt>
                <c:pt idx="135">
                  <c:v>3</c:v>
                </c:pt>
                <c:pt idx="136">
                  <c:v>5</c:v>
                </c:pt>
                <c:pt idx="137">
                  <c:v>12</c:v>
                </c:pt>
                <c:pt idx="138">
                  <c:v>5</c:v>
                </c:pt>
                <c:pt idx="139">
                  <c:v>4</c:v>
                </c:pt>
                <c:pt idx="140">
                  <c:v>3</c:v>
                </c:pt>
                <c:pt idx="141">
                  <c:v>5</c:v>
                </c:pt>
                <c:pt idx="143">
                  <c:v>4</c:v>
                </c:pt>
                <c:pt idx="144">
                  <c:v>7</c:v>
                </c:pt>
                <c:pt idx="145">
                  <c:v>3</c:v>
                </c:pt>
                <c:pt idx="146">
                  <c:v>1</c:v>
                </c:pt>
                <c:pt idx="148">
                  <c:v>8</c:v>
                </c:pt>
                <c:pt idx="149">
                  <c:v>8</c:v>
                </c:pt>
                <c:pt idx="150">
                  <c:v>7</c:v>
                </c:pt>
                <c:pt idx="151">
                  <c:v>8</c:v>
                </c:pt>
                <c:pt idx="152">
                  <c:v>2</c:v>
                </c:pt>
                <c:pt idx="153">
                  <c:v>14</c:v>
                </c:pt>
                <c:pt idx="154">
                  <c:v>4</c:v>
                </c:pt>
                <c:pt idx="155">
                  <c:v>7</c:v>
                </c:pt>
                <c:pt idx="156">
                  <c:v>9</c:v>
                </c:pt>
                <c:pt idx="157">
                  <c:v>6</c:v>
                </c:pt>
                <c:pt idx="158">
                  <c:v>17</c:v>
                </c:pt>
                <c:pt idx="159">
                  <c:v>7</c:v>
                </c:pt>
                <c:pt idx="160">
                  <c:v>12</c:v>
                </c:pt>
                <c:pt idx="161">
                  <c:v>7</c:v>
                </c:pt>
                <c:pt idx="162">
                  <c:v>7</c:v>
                </c:pt>
                <c:pt idx="163">
                  <c:v>23</c:v>
                </c:pt>
                <c:pt idx="164">
                  <c:v>26</c:v>
                </c:pt>
                <c:pt idx="165">
                  <c:v>30</c:v>
                </c:pt>
                <c:pt idx="166">
                  <c:v>25</c:v>
                </c:pt>
                <c:pt idx="167">
                  <c:v>24</c:v>
                </c:pt>
                <c:pt idx="168">
                  <c:v>16</c:v>
                </c:pt>
                <c:pt idx="169">
                  <c:v>7</c:v>
                </c:pt>
                <c:pt idx="170">
                  <c:v>17</c:v>
                </c:pt>
                <c:pt idx="171">
                  <c:v>22</c:v>
                </c:pt>
                <c:pt idx="172">
                  <c:v>16</c:v>
                </c:pt>
                <c:pt idx="173">
                  <c:v>36</c:v>
                </c:pt>
                <c:pt idx="174">
                  <c:v>10</c:v>
                </c:pt>
                <c:pt idx="175">
                  <c:v>9</c:v>
                </c:pt>
                <c:pt idx="176">
                  <c:v>8</c:v>
                </c:pt>
                <c:pt idx="177">
                  <c:v>35</c:v>
                </c:pt>
                <c:pt idx="178">
                  <c:v>51</c:v>
                </c:pt>
                <c:pt idx="179">
                  <c:v>37</c:v>
                </c:pt>
                <c:pt idx="180">
                  <c:v>22</c:v>
                </c:pt>
                <c:pt idx="181">
                  <c:v>33</c:v>
                </c:pt>
                <c:pt idx="182">
                  <c:v>18</c:v>
                </c:pt>
                <c:pt idx="183">
                  <c:v>2</c:v>
                </c:pt>
                <c:pt idx="184">
                  <c:v>12</c:v>
                </c:pt>
              </c:numCache>
            </c:numRef>
          </c:val>
          <c:smooth val="0"/>
        </c:ser>
        <c:ser>
          <c:idx val="15"/>
          <c:order val="15"/>
          <c:tx>
            <c:strRef>
              <c:f>Meldedatum_BL!$Q$3:$Q$4</c:f>
              <c:strCache>
                <c:ptCount val="1"/>
                <c:pt idx="0">
                  <c:v>Thüringen</c:v>
                </c:pt>
              </c:strCache>
            </c:strRef>
          </c:tx>
          <c:marker>
            <c:symbol val="none"/>
          </c:marker>
          <c:cat>
            <c:strRef>
              <c:f>Meldedatum_BL!$A$5:$A$190</c:f>
              <c:strCache>
                <c:ptCount val="185"/>
                <c:pt idx="0">
                  <c:v>28.01.2020</c:v>
                </c:pt>
                <c:pt idx="1">
                  <c:v>29.01.2020</c:v>
                </c:pt>
                <c:pt idx="2">
                  <c:v>31.01.2020</c:v>
                </c:pt>
                <c:pt idx="3">
                  <c:v>03.02.2020</c:v>
                </c:pt>
                <c:pt idx="4">
                  <c:v>04.02.2020</c:v>
                </c:pt>
                <c:pt idx="5">
                  <c:v>06.02.2020</c:v>
                </c:pt>
                <c:pt idx="6">
                  <c:v>07.02.2020</c:v>
                </c:pt>
                <c:pt idx="7">
                  <c:v>11.02.2020</c:v>
                </c:pt>
                <c:pt idx="8">
                  <c:v>12.02.2020</c:v>
                </c:pt>
                <c:pt idx="9">
                  <c:v>24.02.2020</c:v>
                </c:pt>
                <c:pt idx="10">
                  <c:v>25.02.2020</c:v>
                </c:pt>
                <c:pt idx="11">
                  <c:v>26.02.2020</c:v>
                </c:pt>
                <c:pt idx="12">
                  <c:v>27.02.2020</c:v>
                </c:pt>
                <c:pt idx="13">
                  <c:v>28.02.2020</c:v>
                </c:pt>
                <c:pt idx="14">
                  <c:v>29.02.2020</c:v>
                </c:pt>
                <c:pt idx="15">
                  <c:v>01.03.2020</c:v>
                </c:pt>
                <c:pt idx="16">
                  <c:v>02.03.2020</c:v>
                </c:pt>
                <c:pt idx="17">
                  <c:v>03.03.2020</c:v>
                </c:pt>
                <c:pt idx="18">
                  <c:v>04.03.2020</c:v>
                </c:pt>
                <c:pt idx="19">
                  <c:v>05.03.2020</c:v>
                </c:pt>
                <c:pt idx="20">
                  <c:v>06.03.2020</c:v>
                </c:pt>
                <c:pt idx="21">
                  <c:v>07.03.2020</c:v>
                </c:pt>
                <c:pt idx="22">
                  <c:v>08.03.2020</c:v>
                </c:pt>
                <c:pt idx="23">
                  <c:v>09.03.2020</c:v>
                </c:pt>
                <c:pt idx="24">
                  <c:v>10.03.2020</c:v>
                </c:pt>
                <c:pt idx="25">
                  <c:v>11.03.2020</c:v>
                </c:pt>
                <c:pt idx="26">
                  <c:v>12.03.2020</c:v>
                </c:pt>
                <c:pt idx="27">
                  <c:v>13.03.2020</c:v>
                </c:pt>
                <c:pt idx="28">
                  <c:v>14.03.2020</c:v>
                </c:pt>
                <c:pt idx="29">
                  <c:v>15.03.2020</c:v>
                </c:pt>
                <c:pt idx="30">
                  <c:v>16.03.2020</c:v>
                </c:pt>
                <c:pt idx="31">
                  <c:v>17.03.2020</c:v>
                </c:pt>
                <c:pt idx="32">
                  <c:v>18.03.2020</c:v>
                </c:pt>
                <c:pt idx="33">
                  <c:v>19.03.2020</c:v>
                </c:pt>
                <c:pt idx="34">
                  <c:v>20.03.2020</c:v>
                </c:pt>
                <c:pt idx="35">
                  <c:v>21.03.2020</c:v>
                </c:pt>
                <c:pt idx="36">
                  <c:v>22.03.2020</c:v>
                </c:pt>
                <c:pt idx="37">
                  <c:v>23.03.2020</c:v>
                </c:pt>
                <c:pt idx="38">
                  <c:v>24.03.2020</c:v>
                </c:pt>
                <c:pt idx="39">
                  <c:v>25.03.2020</c:v>
                </c:pt>
                <c:pt idx="40">
                  <c:v>26.03.2020</c:v>
                </c:pt>
                <c:pt idx="41">
                  <c:v>27.03.2020</c:v>
                </c:pt>
                <c:pt idx="42">
                  <c:v>28.03.2020</c:v>
                </c:pt>
                <c:pt idx="43">
                  <c:v>29.03.2020</c:v>
                </c:pt>
                <c:pt idx="44">
                  <c:v>30.03.2020</c:v>
                </c:pt>
                <c:pt idx="45">
                  <c:v>31.03.2020</c:v>
                </c:pt>
                <c:pt idx="46">
                  <c:v>01.04.2020</c:v>
                </c:pt>
                <c:pt idx="47">
                  <c:v>02.04.2020</c:v>
                </c:pt>
                <c:pt idx="48">
                  <c:v>03.04.2020</c:v>
                </c:pt>
                <c:pt idx="49">
                  <c:v>04.04.2020</c:v>
                </c:pt>
                <c:pt idx="50">
                  <c:v>05.04.2020</c:v>
                </c:pt>
                <c:pt idx="51">
                  <c:v>06.04.2020</c:v>
                </c:pt>
                <c:pt idx="52">
                  <c:v>07.04.2020</c:v>
                </c:pt>
                <c:pt idx="53">
                  <c:v>08.04.2020</c:v>
                </c:pt>
                <c:pt idx="54">
                  <c:v>09.04.2020</c:v>
                </c:pt>
                <c:pt idx="55">
                  <c:v>10.04.2020</c:v>
                </c:pt>
                <c:pt idx="56">
                  <c:v>11.04.2020</c:v>
                </c:pt>
                <c:pt idx="57">
                  <c:v>12.04.2020</c:v>
                </c:pt>
                <c:pt idx="58">
                  <c:v>13.04.2020</c:v>
                </c:pt>
                <c:pt idx="59">
                  <c:v>14.04.2020</c:v>
                </c:pt>
                <c:pt idx="60">
                  <c:v>15.04.2020</c:v>
                </c:pt>
                <c:pt idx="61">
                  <c:v>16.04.2020</c:v>
                </c:pt>
                <c:pt idx="62">
                  <c:v>17.04.2020</c:v>
                </c:pt>
                <c:pt idx="63">
                  <c:v>18.04.2020</c:v>
                </c:pt>
                <c:pt idx="64">
                  <c:v>19.04.2020</c:v>
                </c:pt>
                <c:pt idx="65">
                  <c:v>20.04.2020</c:v>
                </c:pt>
                <c:pt idx="66">
                  <c:v>21.04.2020</c:v>
                </c:pt>
                <c:pt idx="67">
                  <c:v>22.04.2020</c:v>
                </c:pt>
                <c:pt idx="68">
                  <c:v>23.04.2020</c:v>
                </c:pt>
                <c:pt idx="69">
                  <c:v>24.04.2020</c:v>
                </c:pt>
                <c:pt idx="70">
                  <c:v>25.04.2020</c:v>
                </c:pt>
                <c:pt idx="71">
                  <c:v>26.04.2020</c:v>
                </c:pt>
                <c:pt idx="72">
                  <c:v>27.04.2020</c:v>
                </c:pt>
                <c:pt idx="73">
                  <c:v>28.04.2020</c:v>
                </c:pt>
                <c:pt idx="74">
                  <c:v>29.04.2020</c:v>
                </c:pt>
                <c:pt idx="75">
                  <c:v>30.04.2020</c:v>
                </c:pt>
                <c:pt idx="76">
                  <c:v>01.05.2020</c:v>
                </c:pt>
                <c:pt idx="77">
                  <c:v>02.05.2020</c:v>
                </c:pt>
                <c:pt idx="78">
                  <c:v>03.05.2020</c:v>
                </c:pt>
                <c:pt idx="79">
                  <c:v>04.05.2020</c:v>
                </c:pt>
                <c:pt idx="80">
                  <c:v>05.05.2020</c:v>
                </c:pt>
                <c:pt idx="81">
                  <c:v>06.05.2020</c:v>
                </c:pt>
                <c:pt idx="82">
                  <c:v>07.05.2020</c:v>
                </c:pt>
                <c:pt idx="83">
                  <c:v>08.05.2020</c:v>
                </c:pt>
                <c:pt idx="84">
                  <c:v>09.05.2020</c:v>
                </c:pt>
                <c:pt idx="85">
                  <c:v>10.05.2020</c:v>
                </c:pt>
                <c:pt idx="86">
                  <c:v>11.05.2020</c:v>
                </c:pt>
                <c:pt idx="87">
                  <c:v>12.05.2020</c:v>
                </c:pt>
                <c:pt idx="88">
                  <c:v>13.05.2020</c:v>
                </c:pt>
                <c:pt idx="89">
                  <c:v>14.05.2020</c:v>
                </c:pt>
                <c:pt idx="90">
                  <c:v>15.05.2020</c:v>
                </c:pt>
                <c:pt idx="91">
                  <c:v>16.05.2020</c:v>
                </c:pt>
                <c:pt idx="92">
                  <c:v>17.05.2020</c:v>
                </c:pt>
                <c:pt idx="93">
                  <c:v>18.05.2020</c:v>
                </c:pt>
                <c:pt idx="94">
                  <c:v>19.05.2020</c:v>
                </c:pt>
                <c:pt idx="95">
                  <c:v>20.05.2020</c:v>
                </c:pt>
                <c:pt idx="96">
                  <c:v>21.05.2020</c:v>
                </c:pt>
                <c:pt idx="97">
                  <c:v>22.05.2020</c:v>
                </c:pt>
                <c:pt idx="98">
                  <c:v>23.05.2020</c:v>
                </c:pt>
                <c:pt idx="99">
                  <c:v>24.05.2020</c:v>
                </c:pt>
                <c:pt idx="100">
                  <c:v>25.05.2020</c:v>
                </c:pt>
                <c:pt idx="101">
                  <c:v>26.05.2020</c:v>
                </c:pt>
                <c:pt idx="102">
                  <c:v>27.05.2020</c:v>
                </c:pt>
                <c:pt idx="103">
                  <c:v>28.05.2020</c:v>
                </c:pt>
                <c:pt idx="104">
                  <c:v>29.05.2020</c:v>
                </c:pt>
                <c:pt idx="105">
                  <c:v>30.05.2020</c:v>
                </c:pt>
                <c:pt idx="106">
                  <c:v>31.05.2020</c:v>
                </c:pt>
                <c:pt idx="107">
                  <c:v>01.06.2020</c:v>
                </c:pt>
                <c:pt idx="108">
                  <c:v>02.06.2020</c:v>
                </c:pt>
                <c:pt idx="109">
                  <c:v>03.06.2020</c:v>
                </c:pt>
                <c:pt idx="110">
                  <c:v>04.06.2020</c:v>
                </c:pt>
                <c:pt idx="111">
                  <c:v>05.06.2020</c:v>
                </c:pt>
                <c:pt idx="112">
                  <c:v>06.06.2020</c:v>
                </c:pt>
                <c:pt idx="113">
                  <c:v>07.06.2020</c:v>
                </c:pt>
                <c:pt idx="114">
                  <c:v>08.06.2020</c:v>
                </c:pt>
                <c:pt idx="115">
                  <c:v>09.06.2020</c:v>
                </c:pt>
                <c:pt idx="116">
                  <c:v>10.06.2020</c:v>
                </c:pt>
                <c:pt idx="117">
                  <c:v>11.06.2020</c:v>
                </c:pt>
                <c:pt idx="118">
                  <c:v>12.06.2020</c:v>
                </c:pt>
                <c:pt idx="119">
                  <c:v>13.06.2020</c:v>
                </c:pt>
                <c:pt idx="120">
                  <c:v>14.06.2020</c:v>
                </c:pt>
                <c:pt idx="121">
                  <c:v>15.06.2020</c:v>
                </c:pt>
                <c:pt idx="122">
                  <c:v>16.06.2020</c:v>
                </c:pt>
                <c:pt idx="123">
                  <c:v>17.06.2020</c:v>
                </c:pt>
                <c:pt idx="124">
                  <c:v>18.06.2020</c:v>
                </c:pt>
                <c:pt idx="125">
                  <c:v>19.06.2020</c:v>
                </c:pt>
                <c:pt idx="126">
                  <c:v>20.06.2020</c:v>
                </c:pt>
                <c:pt idx="127">
                  <c:v>21.06.2020</c:v>
                </c:pt>
                <c:pt idx="128">
                  <c:v>22.06.2020</c:v>
                </c:pt>
                <c:pt idx="129">
                  <c:v>23.06.2020</c:v>
                </c:pt>
                <c:pt idx="130">
                  <c:v>24.06.2020</c:v>
                </c:pt>
                <c:pt idx="131">
                  <c:v>25.06.2020</c:v>
                </c:pt>
                <c:pt idx="132">
                  <c:v>26.06.2020</c:v>
                </c:pt>
                <c:pt idx="133">
                  <c:v>27.06.2020</c:v>
                </c:pt>
                <c:pt idx="134">
                  <c:v>28.06.2020</c:v>
                </c:pt>
                <c:pt idx="135">
                  <c:v>29.06.2020</c:v>
                </c:pt>
                <c:pt idx="136">
                  <c:v>30.06.2020</c:v>
                </c:pt>
                <c:pt idx="137">
                  <c:v>01.07.2020</c:v>
                </c:pt>
                <c:pt idx="138">
                  <c:v>02.07.2020</c:v>
                </c:pt>
                <c:pt idx="139">
                  <c:v>03.07.2020</c:v>
                </c:pt>
                <c:pt idx="140">
                  <c:v>04.07.2020</c:v>
                </c:pt>
                <c:pt idx="141">
                  <c:v>05.07.2020</c:v>
                </c:pt>
                <c:pt idx="142">
                  <c:v>06.07.2020</c:v>
                </c:pt>
                <c:pt idx="143">
                  <c:v>07.07.2020</c:v>
                </c:pt>
                <c:pt idx="144">
                  <c:v>08.07.2020</c:v>
                </c:pt>
                <c:pt idx="145">
                  <c:v>09.07.2020</c:v>
                </c:pt>
                <c:pt idx="146">
                  <c:v>10.07.2020</c:v>
                </c:pt>
                <c:pt idx="147">
                  <c:v>11.07.2020</c:v>
                </c:pt>
                <c:pt idx="148">
                  <c:v>12.07.2020</c:v>
                </c:pt>
                <c:pt idx="149">
                  <c:v>13.07.2020</c:v>
                </c:pt>
                <c:pt idx="150">
                  <c:v>14.07.2020</c:v>
                </c:pt>
                <c:pt idx="151">
                  <c:v>15.07.2020</c:v>
                </c:pt>
                <c:pt idx="152">
                  <c:v>16.07.2020</c:v>
                </c:pt>
                <c:pt idx="153">
                  <c:v>17.07.2020</c:v>
                </c:pt>
                <c:pt idx="154">
                  <c:v>18.07.2020</c:v>
                </c:pt>
                <c:pt idx="155">
                  <c:v>19.07.2020</c:v>
                </c:pt>
                <c:pt idx="156">
                  <c:v>20.07.2020</c:v>
                </c:pt>
                <c:pt idx="157">
                  <c:v>21.07.2020</c:v>
                </c:pt>
                <c:pt idx="158">
                  <c:v>22.07.2020</c:v>
                </c:pt>
                <c:pt idx="159">
                  <c:v>23.07.2020</c:v>
                </c:pt>
                <c:pt idx="160">
                  <c:v>24.07.2020</c:v>
                </c:pt>
                <c:pt idx="161">
                  <c:v>25.07.2020</c:v>
                </c:pt>
                <c:pt idx="162">
                  <c:v>26.07.2020</c:v>
                </c:pt>
                <c:pt idx="163">
                  <c:v>27.07.2020</c:v>
                </c:pt>
                <c:pt idx="164">
                  <c:v>28.07.2020</c:v>
                </c:pt>
                <c:pt idx="165">
                  <c:v>29.07.2020</c:v>
                </c:pt>
                <c:pt idx="166">
                  <c:v>30.07.2020</c:v>
                </c:pt>
                <c:pt idx="167">
                  <c:v>31.07.2020</c:v>
                </c:pt>
                <c:pt idx="168">
                  <c:v>01.08.2020</c:v>
                </c:pt>
                <c:pt idx="169">
                  <c:v>02.08.2020</c:v>
                </c:pt>
                <c:pt idx="170">
                  <c:v>03.08.2020</c:v>
                </c:pt>
                <c:pt idx="171">
                  <c:v>04.08.2020</c:v>
                </c:pt>
                <c:pt idx="172">
                  <c:v>05.08.2020</c:v>
                </c:pt>
                <c:pt idx="173">
                  <c:v>06.08.2020</c:v>
                </c:pt>
                <c:pt idx="174">
                  <c:v>07.08.2020</c:v>
                </c:pt>
                <c:pt idx="175">
                  <c:v>08.08.2020</c:v>
                </c:pt>
                <c:pt idx="176">
                  <c:v>09.08.2020</c:v>
                </c:pt>
                <c:pt idx="177">
                  <c:v>10.08.2020</c:v>
                </c:pt>
                <c:pt idx="178">
                  <c:v>11.08.2020</c:v>
                </c:pt>
                <c:pt idx="179">
                  <c:v>12.08.2020</c:v>
                </c:pt>
                <c:pt idx="180">
                  <c:v>13.08.2020</c:v>
                </c:pt>
                <c:pt idx="181">
                  <c:v>14.08.2020</c:v>
                </c:pt>
                <c:pt idx="182">
                  <c:v>15.08.2020</c:v>
                </c:pt>
                <c:pt idx="183">
                  <c:v>16.08.2020</c:v>
                </c:pt>
                <c:pt idx="184">
                  <c:v>17.08.2020</c:v>
                </c:pt>
              </c:strCache>
            </c:strRef>
          </c:cat>
          <c:val>
            <c:numRef>
              <c:f>Meldedatum_BL!$Q$5:$Q$190</c:f>
              <c:numCache>
                <c:formatCode>General</c:formatCode>
                <c:ptCount val="185"/>
                <c:pt idx="17">
                  <c:v>1</c:v>
                </c:pt>
                <c:pt idx="21">
                  <c:v>1</c:v>
                </c:pt>
                <c:pt idx="24">
                  <c:v>9</c:v>
                </c:pt>
                <c:pt idx="25">
                  <c:v>1</c:v>
                </c:pt>
                <c:pt idx="26">
                  <c:v>11</c:v>
                </c:pt>
                <c:pt idx="27">
                  <c:v>10</c:v>
                </c:pt>
                <c:pt idx="28">
                  <c:v>18</c:v>
                </c:pt>
                <c:pt idx="29">
                  <c:v>1</c:v>
                </c:pt>
                <c:pt idx="30">
                  <c:v>18</c:v>
                </c:pt>
                <c:pt idx="31">
                  <c:v>31</c:v>
                </c:pt>
                <c:pt idx="32">
                  <c:v>37</c:v>
                </c:pt>
                <c:pt idx="33">
                  <c:v>54</c:v>
                </c:pt>
                <c:pt idx="34">
                  <c:v>76</c:v>
                </c:pt>
                <c:pt idx="35">
                  <c:v>38</c:v>
                </c:pt>
                <c:pt idx="36">
                  <c:v>27</c:v>
                </c:pt>
                <c:pt idx="37">
                  <c:v>52</c:v>
                </c:pt>
                <c:pt idx="38">
                  <c:v>72</c:v>
                </c:pt>
                <c:pt idx="39">
                  <c:v>79</c:v>
                </c:pt>
                <c:pt idx="40">
                  <c:v>75</c:v>
                </c:pt>
                <c:pt idx="41">
                  <c:v>73</c:v>
                </c:pt>
                <c:pt idx="42">
                  <c:v>68</c:v>
                </c:pt>
                <c:pt idx="43">
                  <c:v>20</c:v>
                </c:pt>
                <c:pt idx="44">
                  <c:v>35</c:v>
                </c:pt>
                <c:pt idx="45">
                  <c:v>79</c:v>
                </c:pt>
                <c:pt idx="46">
                  <c:v>58</c:v>
                </c:pt>
                <c:pt idx="47">
                  <c:v>85</c:v>
                </c:pt>
                <c:pt idx="48">
                  <c:v>70</c:v>
                </c:pt>
                <c:pt idx="49">
                  <c:v>50</c:v>
                </c:pt>
                <c:pt idx="50">
                  <c:v>40</c:v>
                </c:pt>
                <c:pt idx="51">
                  <c:v>27</c:v>
                </c:pt>
                <c:pt idx="52">
                  <c:v>74</c:v>
                </c:pt>
                <c:pt idx="53">
                  <c:v>65</c:v>
                </c:pt>
                <c:pt idx="54">
                  <c:v>70</c:v>
                </c:pt>
                <c:pt idx="55">
                  <c:v>27</c:v>
                </c:pt>
                <c:pt idx="56">
                  <c:v>27</c:v>
                </c:pt>
                <c:pt idx="57">
                  <c:v>32</c:v>
                </c:pt>
                <c:pt idx="58">
                  <c:v>20</c:v>
                </c:pt>
                <c:pt idx="59">
                  <c:v>44</c:v>
                </c:pt>
                <c:pt idx="60">
                  <c:v>42</c:v>
                </c:pt>
                <c:pt idx="61">
                  <c:v>81</c:v>
                </c:pt>
                <c:pt idx="62">
                  <c:v>36</c:v>
                </c:pt>
                <c:pt idx="63">
                  <c:v>47</c:v>
                </c:pt>
                <c:pt idx="64">
                  <c:v>16</c:v>
                </c:pt>
                <c:pt idx="65">
                  <c:v>38</c:v>
                </c:pt>
                <c:pt idx="66">
                  <c:v>75</c:v>
                </c:pt>
                <c:pt idx="67">
                  <c:v>56</c:v>
                </c:pt>
                <c:pt idx="68">
                  <c:v>66</c:v>
                </c:pt>
                <c:pt idx="69">
                  <c:v>46</c:v>
                </c:pt>
                <c:pt idx="70">
                  <c:v>25</c:v>
                </c:pt>
                <c:pt idx="71">
                  <c:v>21</c:v>
                </c:pt>
                <c:pt idx="72">
                  <c:v>28</c:v>
                </c:pt>
                <c:pt idx="73">
                  <c:v>77</c:v>
                </c:pt>
                <c:pt idx="74">
                  <c:v>43</c:v>
                </c:pt>
                <c:pt idx="75">
                  <c:v>61</c:v>
                </c:pt>
                <c:pt idx="76">
                  <c:v>14</c:v>
                </c:pt>
                <c:pt idx="77">
                  <c:v>21</c:v>
                </c:pt>
                <c:pt idx="78">
                  <c:v>1</c:v>
                </c:pt>
                <c:pt idx="79">
                  <c:v>30</c:v>
                </c:pt>
                <c:pt idx="80">
                  <c:v>41</c:v>
                </c:pt>
                <c:pt idx="81">
                  <c:v>45</c:v>
                </c:pt>
                <c:pt idx="82">
                  <c:v>48</c:v>
                </c:pt>
                <c:pt idx="83">
                  <c:v>26</c:v>
                </c:pt>
                <c:pt idx="84">
                  <c:v>31</c:v>
                </c:pt>
                <c:pt idx="85">
                  <c:v>8</c:v>
                </c:pt>
                <c:pt idx="86">
                  <c:v>32</c:v>
                </c:pt>
                <c:pt idx="87">
                  <c:v>28</c:v>
                </c:pt>
                <c:pt idx="88">
                  <c:v>16</c:v>
                </c:pt>
                <c:pt idx="89">
                  <c:v>25</c:v>
                </c:pt>
                <c:pt idx="90">
                  <c:v>21</c:v>
                </c:pt>
                <c:pt idx="91">
                  <c:v>24</c:v>
                </c:pt>
                <c:pt idx="92">
                  <c:v>9</c:v>
                </c:pt>
                <c:pt idx="93">
                  <c:v>10</c:v>
                </c:pt>
                <c:pt idx="94">
                  <c:v>34</c:v>
                </c:pt>
                <c:pt idx="95">
                  <c:v>21</c:v>
                </c:pt>
                <c:pt idx="96">
                  <c:v>20</c:v>
                </c:pt>
                <c:pt idx="97">
                  <c:v>18</c:v>
                </c:pt>
                <c:pt idx="98">
                  <c:v>14</c:v>
                </c:pt>
                <c:pt idx="99">
                  <c:v>11</c:v>
                </c:pt>
                <c:pt idx="100">
                  <c:v>18</c:v>
                </c:pt>
                <c:pt idx="101">
                  <c:v>36</c:v>
                </c:pt>
                <c:pt idx="102">
                  <c:v>24</c:v>
                </c:pt>
                <c:pt idx="103">
                  <c:v>37</c:v>
                </c:pt>
                <c:pt idx="104">
                  <c:v>16</c:v>
                </c:pt>
                <c:pt idx="105">
                  <c:v>13</c:v>
                </c:pt>
                <c:pt idx="106">
                  <c:v>7</c:v>
                </c:pt>
                <c:pt idx="107">
                  <c:v>2</c:v>
                </c:pt>
                <c:pt idx="108">
                  <c:v>4</c:v>
                </c:pt>
                <c:pt idx="109">
                  <c:v>20</c:v>
                </c:pt>
                <c:pt idx="110">
                  <c:v>16</c:v>
                </c:pt>
                <c:pt idx="111">
                  <c:v>20</c:v>
                </c:pt>
                <c:pt idx="112">
                  <c:v>6</c:v>
                </c:pt>
                <c:pt idx="113">
                  <c:v>6</c:v>
                </c:pt>
                <c:pt idx="114">
                  <c:v>6</c:v>
                </c:pt>
                <c:pt idx="115">
                  <c:v>14</c:v>
                </c:pt>
                <c:pt idx="116">
                  <c:v>22</c:v>
                </c:pt>
                <c:pt idx="117">
                  <c:v>19</c:v>
                </c:pt>
                <c:pt idx="118">
                  <c:v>7</c:v>
                </c:pt>
                <c:pt idx="119">
                  <c:v>11</c:v>
                </c:pt>
                <c:pt idx="120">
                  <c:v>5</c:v>
                </c:pt>
                <c:pt idx="121">
                  <c:v>2</c:v>
                </c:pt>
                <c:pt idx="122">
                  <c:v>15</c:v>
                </c:pt>
                <c:pt idx="123">
                  <c:v>6</c:v>
                </c:pt>
                <c:pt idx="124">
                  <c:v>5</c:v>
                </c:pt>
                <c:pt idx="125">
                  <c:v>6</c:v>
                </c:pt>
                <c:pt idx="126">
                  <c:v>8</c:v>
                </c:pt>
                <c:pt idx="128">
                  <c:v>5</c:v>
                </c:pt>
                <c:pt idx="129">
                  <c:v>2</c:v>
                </c:pt>
                <c:pt idx="130">
                  <c:v>3</c:v>
                </c:pt>
                <c:pt idx="131">
                  <c:v>4</c:v>
                </c:pt>
                <c:pt idx="132">
                  <c:v>5</c:v>
                </c:pt>
                <c:pt idx="135">
                  <c:v>2</c:v>
                </c:pt>
                <c:pt idx="136">
                  <c:v>5</c:v>
                </c:pt>
                <c:pt idx="137">
                  <c:v>1</c:v>
                </c:pt>
                <c:pt idx="138">
                  <c:v>10</c:v>
                </c:pt>
                <c:pt idx="140">
                  <c:v>3</c:v>
                </c:pt>
                <c:pt idx="141">
                  <c:v>2</c:v>
                </c:pt>
                <c:pt idx="142">
                  <c:v>5</c:v>
                </c:pt>
                <c:pt idx="143">
                  <c:v>7</c:v>
                </c:pt>
                <c:pt idx="144">
                  <c:v>3</c:v>
                </c:pt>
                <c:pt idx="145">
                  <c:v>2</c:v>
                </c:pt>
                <c:pt idx="146">
                  <c:v>1</c:v>
                </c:pt>
                <c:pt idx="147">
                  <c:v>3</c:v>
                </c:pt>
                <c:pt idx="148">
                  <c:v>1</c:v>
                </c:pt>
                <c:pt idx="149">
                  <c:v>3</c:v>
                </c:pt>
                <c:pt idx="150">
                  <c:v>7</c:v>
                </c:pt>
                <c:pt idx="151">
                  <c:v>9</c:v>
                </c:pt>
                <c:pt idx="152">
                  <c:v>5</c:v>
                </c:pt>
                <c:pt idx="153">
                  <c:v>3</c:v>
                </c:pt>
                <c:pt idx="154">
                  <c:v>1</c:v>
                </c:pt>
                <c:pt idx="155">
                  <c:v>1</c:v>
                </c:pt>
                <c:pt idx="156">
                  <c:v>2</c:v>
                </c:pt>
                <c:pt idx="157">
                  <c:v>1</c:v>
                </c:pt>
                <c:pt idx="158">
                  <c:v>1</c:v>
                </c:pt>
                <c:pt idx="159">
                  <c:v>12</c:v>
                </c:pt>
                <c:pt idx="160">
                  <c:v>2</c:v>
                </c:pt>
                <c:pt idx="161">
                  <c:v>6</c:v>
                </c:pt>
                <c:pt idx="162">
                  <c:v>1</c:v>
                </c:pt>
                <c:pt idx="163">
                  <c:v>4</c:v>
                </c:pt>
                <c:pt idx="164">
                  <c:v>6</c:v>
                </c:pt>
                <c:pt idx="165">
                  <c:v>3</c:v>
                </c:pt>
                <c:pt idx="166">
                  <c:v>6</c:v>
                </c:pt>
                <c:pt idx="167">
                  <c:v>6</c:v>
                </c:pt>
                <c:pt idx="168">
                  <c:v>3</c:v>
                </c:pt>
                <c:pt idx="169">
                  <c:v>1</c:v>
                </c:pt>
                <c:pt idx="170">
                  <c:v>10</c:v>
                </c:pt>
                <c:pt idx="171">
                  <c:v>4</c:v>
                </c:pt>
                <c:pt idx="172">
                  <c:v>11</c:v>
                </c:pt>
                <c:pt idx="173">
                  <c:v>14</c:v>
                </c:pt>
                <c:pt idx="174">
                  <c:v>9</c:v>
                </c:pt>
                <c:pt idx="175">
                  <c:v>2</c:v>
                </c:pt>
                <c:pt idx="176">
                  <c:v>1</c:v>
                </c:pt>
                <c:pt idx="177">
                  <c:v>13</c:v>
                </c:pt>
                <c:pt idx="178">
                  <c:v>14</c:v>
                </c:pt>
                <c:pt idx="179">
                  <c:v>19</c:v>
                </c:pt>
                <c:pt idx="180">
                  <c:v>11</c:v>
                </c:pt>
                <c:pt idx="181">
                  <c:v>11</c:v>
                </c:pt>
                <c:pt idx="182">
                  <c:v>1</c:v>
                </c:pt>
                <c:pt idx="183">
                  <c:v>2</c:v>
                </c:pt>
                <c:pt idx="184">
                  <c:v>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4384640"/>
        <c:axId val="134419200"/>
      </c:lineChart>
      <c:catAx>
        <c:axId val="134384640"/>
        <c:scaling>
          <c:orientation val="minMax"/>
        </c:scaling>
        <c:delete val="0"/>
        <c:axPos val="b"/>
        <c:majorTickMark val="out"/>
        <c:minorTickMark val="none"/>
        <c:tickLblPos val="nextTo"/>
        <c:crossAx val="134419200"/>
        <c:crosses val="autoZero"/>
        <c:auto val="1"/>
        <c:lblAlgn val="ctr"/>
        <c:lblOffset val="100"/>
        <c:noMultiLvlLbl val="0"/>
      </c:catAx>
      <c:valAx>
        <c:axId val="1344192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438464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</c:extLst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356B9-D57F-496B-8056-309DBE625E3E}" type="datetimeFigureOut">
              <a:rPr lang="de-DE" smtClean="0"/>
              <a:t>18.08.2020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03AB-0D6A-4F72-9336-59EE1F9C99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4755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356B9-D57F-496B-8056-309DBE625E3E}" type="datetimeFigureOut">
              <a:rPr lang="de-DE" smtClean="0"/>
              <a:t>18.08.2020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03AB-0D6A-4F72-9336-59EE1F9C99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0190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356B9-D57F-496B-8056-309DBE625E3E}" type="datetimeFigureOut">
              <a:rPr lang="de-DE" smtClean="0"/>
              <a:t>18.08.2020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03AB-0D6A-4F72-9336-59EE1F9C99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0481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356B9-D57F-496B-8056-309DBE625E3E}" type="datetimeFigureOut">
              <a:rPr lang="de-DE" smtClean="0"/>
              <a:t>18.08.2020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03AB-0D6A-4F72-9336-59EE1F9C99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937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356B9-D57F-496B-8056-309DBE625E3E}" type="datetimeFigureOut">
              <a:rPr lang="de-DE" smtClean="0"/>
              <a:t>18.08.2020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03AB-0D6A-4F72-9336-59EE1F9C99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4796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356B9-D57F-496B-8056-309DBE625E3E}" type="datetimeFigureOut">
              <a:rPr lang="de-DE" smtClean="0"/>
              <a:t>18.08.2020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03AB-0D6A-4F72-9336-59EE1F9C99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4687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356B9-D57F-496B-8056-309DBE625E3E}" type="datetimeFigureOut">
              <a:rPr lang="de-DE" smtClean="0"/>
              <a:t>18.08.2020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03AB-0D6A-4F72-9336-59EE1F9C99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4557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356B9-D57F-496B-8056-309DBE625E3E}" type="datetimeFigureOut">
              <a:rPr lang="de-DE" smtClean="0"/>
              <a:t>18.08.2020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03AB-0D6A-4F72-9336-59EE1F9C99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366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356B9-D57F-496B-8056-309DBE625E3E}" type="datetimeFigureOut">
              <a:rPr lang="de-DE" smtClean="0"/>
              <a:t>18.08.2020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03AB-0D6A-4F72-9336-59EE1F9C99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9611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356B9-D57F-496B-8056-309DBE625E3E}" type="datetimeFigureOut">
              <a:rPr lang="de-DE" smtClean="0"/>
              <a:t>18.08.2020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03AB-0D6A-4F72-9336-59EE1F9C99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6622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356B9-D57F-496B-8056-309DBE625E3E}" type="datetimeFigureOut">
              <a:rPr lang="de-DE" smtClean="0"/>
              <a:t>18.08.2020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03AB-0D6A-4F72-9336-59EE1F9C99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2945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356B9-D57F-496B-8056-309DBE625E3E}" type="datetimeFigureOut">
              <a:rPr lang="de-DE" smtClean="0"/>
              <a:t>18.08.2020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E03AB-0D6A-4F72-9336-59EE1F9C99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851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graphicFrame>
        <p:nvGraphicFramePr>
          <p:cNvPr id="7" name="Inhaltsplatzhalt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32072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graphicFrame>
        <p:nvGraphicFramePr>
          <p:cNvPr id="7" name="Inhaltsplatzhalt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325484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34085222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Bildschirmpräsentation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</vt:lpstr>
      <vt:lpstr>PowerPoint-Präsentation</vt:lpstr>
      <vt:lpstr>PowerPoint-Präsentation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Rexroth, Ute</dc:creator>
  <cp:lastModifiedBy>Rexroth, Ute</cp:lastModifiedBy>
  <cp:revision>2</cp:revision>
  <dcterms:created xsi:type="dcterms:W3CDTF">2020-08-18T09:57:39Z</dcterms:created>
  <dcterms:modified xsi:type="dcterms:W3CDTF">2020-08-18T18:27:23Z</dcterms:modified>
</cp:coreProperties>
</file>