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3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045AA6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90568" autoAdjust="0"/>
  </p:normalViewPr>
  <p:slideViewPr>
    <p:cSldViewPr snapToGrid="0" snapToObjects="1">
      <p:cViewPr>
        <p:scale>
          <a:sx n="75" d="100"/>
          <a:sy n="75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21.08.2020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60461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21.08.2020;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230.048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+0,62%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+0,08 %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8624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20.08.2020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21.08.2020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1,02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0,81 - 1,26)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20.08.2020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1,04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0,84- 1,26)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21.08.2020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1,12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1,00 - 1,26)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20.08.2020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1,14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1,02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1,27)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840768"/>
            <a:ext cx="8496403" cy="54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>
                <a:solidFill>
                  <a:schemeClr val="bg1"/>
                </a:solidFill>
              </a:rPr>
              <a:t>2</a:t>
            </a:r>
            <a:r>
              <a:rPr lang="de-DE" sz="1600" dirty="0" smtClean="0">
                <a:solidFill>
                  <a:schemeClr val="bg1"/>
                </a:solidFill>
              </a:rPr>
              <a:t>1.08.2020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34583" y="273392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934583" y="1261761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6934583" y="3652894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934583" y="3960671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934583" y="1569538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6934583" y="94005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6</a:t>
            </a:r>
            <a:r>
              <a:rPr lang="de-DE" sz="14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52401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7.853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711852"/>
            <a:ext cx="7000240" cy="49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Bildschirmpräsentation (4:3)</PresentationFormat>
  <Paragraphs>68</Paragraphs>
  <Slides>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COVID-19:   Lage National, 21.08.2020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2570</cp:revision>
  <cp:lastPrinted>2020-08-10T06:11:13Z</cp:lastPrinted>
  <dcterms:created xsi:type="dcterms:W3CDTF">2015-11-02T12:29:13Z</dcterms:created>
  <dcterms:modified xsi:type="dcterms:W3CDTF">2020-08-21T10:09:34Z</dcterms:modified>
</cp:coreProperties>
</file>