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7" r:id="rId2"/>
    <p:sldId id="713" r:id="rId3"/>
    <p:sldId id="570" r:id="rId4"/>
    <p:sldId id="714" r:id="rId5"/>
    <p:sldId id="715" r:id="rId6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BB8"/>
    <a:srgbClr val="045AA6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188" autoAdjust="0"/>
    <p:restoredTop sz="90568" autoAdjust="0"/>
  </p:normalViewPr>
  <p:slideViewPr>
    <p:cSldViewPr snapToGrid="0" snapToObjects="1">
      <p:cViewPr varScale="1">
        <p:scale>
          <a:sx n="121" d="100"/>
          <a:sy n="12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24.08.2020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21.08.2020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=""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24.08.2020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24.08.2020</a:t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420864"/>
              </p:ext>
            </p:extLst>
          </p:nvPr>
        </p:nvGraphicFramePr>
        <p:xfrm>
          <a:off x="217439" y="2004786"/>
          <a:ext cx="8659861" cy="2403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24.08.2020;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233.575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+711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+0,31%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281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+3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+0,03 %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4,0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208.200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936090"/>
              </p:ext>
            </p:extLst>
          </p:nvPr>
        </p:nvGraphicFramePr>
        <p:xfrm>
          <a:off x="265066" y="4824186"/>
          <a:ext cx="3087734" cy="151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chemeClr val="bg1"/>
                          </a:solidFill>
                        </a:rPr>
                        <a:t>24.08.2020</a:t>
                      </a:r>
                      <a:endParaRPr lang="de-DE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3985261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24.08.2020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0,98 (95</a:t>
            </a:r>
            <a:r>
              <a:rPr lang="de-DE" sz="1400" b="1" dirty="0">
                <a:solidFill>
                  <a:srgbClr val="FF0000"/>
                </a:solidFill>
              </a:rPr>
              <a:t>%-Prädiktionsintervall: </a:t>
            </a:r>
            <a:r>
              <a:rPr lang="de-DE" sz="1400" b="1" dirty="0" smtClean="0">
                <a:solidFill>
                  <a:srgbClr val="FF0000"/>
                </a:solidFill>
              </a:rPr>
              <a:t>0,82- 1,18)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23.08.2020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de-DE" sz="1400" b="1" dirty="0" smtClean="0">
                <a:solidFill>
                  <a:srgbClr val="045AA6"/>
                </a:solidFill>
              </a:rPr>
              <a:t>1,08 </a:t>
            </a:r>
            <a:r>
              <a:rPr lang="de-DE" sz="1400" b="1" dirty="0">
                <a:solidFill>
                  <a:srgbClr val="045AA6"/>
                </a:solidFill>
              </a:rPr>
              <a:t>(95%-Prädiktionsintervall: </a:t>
            </a:r>
            <a:r>
              <a:rPr lang="de-DE" sz="1400" b="1" dirty="0" smtClean="0">
                <a:solidFill>
                  <a:srgbClr val="045AA6"/>
                </a:solidFill>
              </a:rPr>
              <a:t>0,85- 1,28) </a:t>
            </a:r>
            <a:endParaRPr lang="de-DE" sz="14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24.08.2020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0,97 (95</a:t>
            </a:r>
            <a:r>
              <a:rPr lang="de-DE" sz="1400" b="1" dirty="0">
                <a:solidFill>
                  <a:srgbClr val="FF0000"/>
                </a:solidFill>
              </a:rPr>
              <a:t>%-Prädiktionsintervall: </a:t>
            </a:r>
            <a:r>
              <a:rPr lang="de-DE" sz="1400" b="1" dirty="0" smtClean="0">
                <a:solidFill>
                  <a:srgbClr val="FF0000"/>
                </a:solidFill>
              </a:rPr>
              <a:t>0,87 - 1,06)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23.08.2020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de-DE" sz="1400" b="1" dirty="0" smtClean="0">
                <a:solidFill>
                  <a:srgbClr val="045AA6"/>
                </a:solidFill>
              </a:rPr>
              <a:t>1,07 (95</a:t>
            </a:r>
            <a:r>
              <a:rPr lang="de-DE" sz="1400" b="1" dirty="0">
                <a:solidFill>
                  <a:srgbClr val="045AA6"/>
                </a:solidFill>
              </a:rPr>
              <a:t>%-Prädiktionsintervall: </a:t>
            </a:r>
            <a:r>
              <a:rPr lang="de-DE" sz="1400" b="1" dirty="0" smtClean="0">
                <a:solidFill>
                  <a:srgbClr val="045AA6"/>
                </a:solidFill>
              </a:rPr>
              <a:t>0,96 </a:t>
            </a:r>
            <a:r>
              <a:rPr lang="de-DE" sz="1400" b="1" dirty="0">
                <a:solidFill>
                  <a:srgbClr val="045AA6"/>
                </a:solidFill>
              </a:rPr>
              <a:t>- </a:t>
            </a:r>
            <a:r>
              <a:rPr lang="de-DE" sz="1400" b="1" dirty="0" smtClean="0">
                <a:solidFill>
                  <a:srgbClr val="045AA6"/>
                </a:solidFill>
              </a:rPr>
              <a:t>1,19)</a:t>
            </a:r>
            <a:endParaRPr lang="de-DE" sz="1400" dirty="0"/>
          </a:p>
          <a:p>
            <a:pPr marL="0" indent="0">
              <a:buNone/>
            </a:pPr>
            <a:endParaRPr lang="de-DE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24.08.2020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7-Tages-Inzidenz nach Meldedatum Bundesländer </a:t>
            </a:r>
            <a:r>
              <a:rPr lang="de-DE" sz="1600" dirty="0" smtClean="0">
                <a:solidFill>
                  <a:schemeClr val="bg1"/>
                </a:solidFill>
              </a:rPr>
              <a:t>(Datenstand 24.08.2020 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37" y="821193"/>
            <a:ext cx="7962707" cy="543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408390" y="2712515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1.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6408390" y="1244540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6408390" y="936763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3.</a:t>
            </a:r>
            <a:endParaRPr lang="de-DE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408390" y="1552317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4.</a:t>
            </a:r>
            <a:endParaRPr lang="de-DE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6408390" y="3603525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5.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6436662" y="3911302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6</a:t>
            </a:r>
            <a:r>
              <a:rPr lang="de-DE" sz="1400" dirty="0" smtClean="0"/>
              <a:t>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8397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24.08.2020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801032"/>
              </p:ext>
            </p:extLst>
          </p:nvPr>
        </p:nvGraphicFramePr>
        <p:xfrm>
          <a:off x="236765" y="484709"/>
          <a:ext cx="6784521" cy="115058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8.738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714771"/>
            <a:ext cx="6847161" cy="4840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6264" y="120770"/>
            <a:ext cx="6633713" cy="553998"/>
          </a:xfrm>
        </p:spPr>
        <p:txBody>
          <a:bodyPr/>
          <a:lstStyle/>
          <a:p>
            <a:r>
              <a:rPr lang="de-DE" sz="1800" dirty="0"/>
              <a:t>Am häufigsten genannte Expositionsländer der in den Meldewochen </a:t>
            </a:r>
            <a:r>
              <a:rPr lang="de-DE" sz="1800" dirty="0" smtClean="0"/>
              <a:t>31-34 </a:t>
            </a:r>
            <a:r>
              <a:rPr lang="de-DE" sz="1800" dirty="0"/>
              <a:t>übermittelten COVID-19-Fälle, Stand </a:t>
            </a:r>
            <a:r>
              <a:rPr lang="de-DE" sz="1800" dirty="0" smtClean="0"/>
              <a:t>24.08.2020</a:t>
            </a:r>
            <a:r>
              <a:rPr lang="de-DE" sz="1800" dirty="0"/>
              <a:t>, 0:00 Uhr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24.08.2020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34341"/>
              </p:ext>
            </p:extLst>
          </p:nvPr>
        </p:nvGraphicFramePr>
        <p:xfrm>
          <a:off x="1869438" y="1197985"/>
          <a:ext cx="5648963" cy="4703282"/>
        </p:xfrm>
        <a:graphic>
          <a:graphicData uri="http://schemas.openxmlformats.org/drawingml/2006/table">
            <a:tbl>
              <a:tblPr firstRow="1" firstCol="1" bandRow="1"/>
              <a:tblGrid>
                <a:gridCol w="2326043"/>
                <a:gridCol w="645487"/>
                <a:gridCol w="645487"/>
                <a:gridCol w="645487"/>
                <a:gridCol w="645487"/>
                <a:gridCol w="740972"/>
              </a:tblGrid>
              <a:tr h="419282">
                <a:tc>
                  <a:txBody>
                    <a:bodyPr/>
                    <a:lstStyle/>
                    <a:p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Expositionsland</a:t>
                      </a:r>
                      <a:endParaRPr lang="de-DE" sz="1200" b="1" kern="120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KW31</a:t>
                      </a:r>
                      <a:endParaRPr lang="de-DE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KW32</a:t>
                      </a:r>
                      <a:endParaRPr lang="de-DE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KW33</a:t>
                      </a:r>
                      <a:endParaRPr lang="de-DE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KW34</a:t>
                      </a:r>
                      <a:endParaRPr lang="de-DE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</a:rPr>
                        <a:t>Gesamt</a:t>
                      </a:r>
                      <a:endParaRPr lang="de-DE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</a:rPr>
                        <a:t>Deutschland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2.515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2.557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2.120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9.671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Kosovo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Kroatien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1.695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Türkei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1.559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Bosnien und Herzegowina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Bulgarien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Spanien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Rumänien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Mazedonien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Albanien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Serbien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Frankreich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Polen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Österreich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Italien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Malta</a:t>
                      </a:r>
                    </a:p>
                  </a:txBody>
                  <a:tcPr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</a:rPr>
                        <a:t>andere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22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</p:spPr>
        <p:txBody>
          <a:bodyPr/>
          <a:lstStyle/>
          <a:p>
            <a:r>
              <a:rPr lang="de-DE" dirty="0" smtClean="0"/>
              <a:t>Angabe Expositionsort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24.08.2020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61771"/>
            <a:ext cx="8093075" cy="409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327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Bildschirmpräsentation (4:3)</PresentationFormat>
  <Paragraphs>182</Paragraphs>
  <Slides>5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Office-Design</vt:lpstr>
      <vt:lpstr>COVID-19:   Lage National, 24.08.2020  Informationen für den Krisenstab</vt:lpstr>
      <vt:lpstr>PowerPoint-Präsentation</vt:lpstr>
      <vt:lpstr>PowerPoint-Präsentation</vt:lpstr>
      <vt:lpstr>Am häufigsten genannte Expositionsländer der in den Meldewochen 31-34 übermittelten COVID-19-Fälle, Stand 24.08.2020, 0:00 Uhr </vt:lpstr>
      <vt:lpstr>Angabe Expositionsort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Schönfeld, Viktoria</cp:lastModifiedBy>
  <cp:revision>2579</cp:revision>
  <cp:lastPrinted>2020-08-24T06:08:03Z</cp:lastPrinted>
  <dcterms:created xsi:type="dcterms:W3CDTF">2015-11-02T12:29:13Z</dcterms:created>
  <dcterms:modified xsi:type="dcterms:W3CDTF">2020-08-24T10:35:21Z</dcterms:modified>
</cp:coreProperties>
</file>