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89" r:id="rId3"/>
    <p:sldId id="275" r:id="rId4"/>
    <p:sldId id="283" r:id="rId5"/>
    <p:sldId id="284" r:id="rId6"/>
    <p:sldId id="28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61" autoAdjust="0"/>
    <p:restoredTop sz="88689" autoAdjust="0"/>
  </p:normalViewPr>
  <p:slideViewPr>
    <p:cSldViewPr>
      <p:cViewPr>
        <p:scale>
          <a:sx n="80" d="100"/>
          <a:sy n="80" d="100"/>
        </p:scale>
        <p:origin x="-828" y="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D80D1-345D-4A22-86A7-B68020FB16BD}" type="datetimeFigureOut">
              <a:rPr lang="en-GB" smtClean="0"/>
              <a:t>26/08/2020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EE3ABF-76B4-404A-87F4-A6B5F678EC1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904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325311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 13" descr="PPT_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566897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02.11.15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Lorem ipsum dolor sit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8" name="Inhaltsplatzhalter 9"/>
          <p:cNvSpPr>
            <a:spLocks noGrp="1"/>
          </p:cNvSpPr>
          <p:nvPr>
            <p:ph sz="quarter" idx="13"/>
          </p:nvPr>
        </p:nvSpPr>
        <p:spPr>
          <a:xfrm>
            <a:off x="457200" y="1710633"/>
            <a:ext cx="7983646" cy="4507846"/>
          </a:xfrm>
        </p:spPr>
        <p:txBody>
          <a:bodyPr/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94218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02.11.15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Lorem ipsum dolor sit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69749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02.11.15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Lorem ipsum dolor sit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5705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02.11.15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Lorem ipsum dolor sit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7323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02.11.15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Lorem ipsum dolor sit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7314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02.11.15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Lorem ipsum dolor sit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6718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tif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710633"/>
            <a:ext cx="7983646" cy="450784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356350"/>
            <a:ext cx="186042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pPr defTabSz="457200"/>
            <a:r>
              <a:rPr lang="de-DE" smtClean="0"/>
              <a:t>02.11.15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6356350"/>
            <a:ext cx="2895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pPr defTabSz="457200"/>
            <a:r>
              <a:rPr lang="de-DE" smtClean="0"/>
              <a:t>Lorem ipsum dolor 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6356350"/>
            <a:ext cx="496872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rgbClr val="045AA6"/>
                </a:solidFill>
              </a:defRPr>
            </a:lvl1pPr>
          </a:lstStyle>
          <a:p>
            <a:pPr defTabSz="457200"/>
            <a:fld id="{162A217B-ED1C-D84B-8478-63C77FA79618}" type="slidenum">
              <a:rPr lang="de-DE" smtClean="0"/>
              <a:pPr defTabSz="457200"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0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837" y="326665"/>
            <a:ext cx="2054800" cy="595685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 xmlns="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457200" y="6458251"/>
            <a:ext cx="7996881" cy="424726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45190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600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de-DE" dirty="0" smtClean="0"/>
              <a:t>Laborbasierte </a:t>
            </a:r>
            <a:r>
              <a:rPr lang="de-DE" dirty="0" err="1" smtClean="0"/>
              <a:t>Surveillance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SARS-CoV-2 in ARS</a:t>
            </a:r>
            <a:br>
              <a:rPr lang="de-DE" dirty="0" smtClean="0"/>
            </a:b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 smtClean="0"/>
              <a:t>26.08.2020</a:t>
            </a:r>
          </a:p>
        </p:txBody>
      </p:sp>
    </p:spTree>
    <p:extLst>
      <p:ext uri="{BB962C8B-B14F-4D97-AF65-F5344CB8AC3E}">
        <p14:creationId xmlns:p14="http://schemas.microsoft.com/office/powerpoint/2010/main" val="86951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en-US" dirty="0" err="1"/>
              <a:t>Teilnehmende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: </a:t>
            </a:r>
            <a:r>
              <a:rPr lang="en-US" b="1" dirty="0"/>
              <a:t>70</a:t>
            </a:r>
            <a:endParaRPr lang="de-DE" dirty="0"/>
          </a:p>
          <a:p>
            <a:pPr lvl="0"/>
            <a:r>
              <a:rPr lang="en-US" dirty="0" err="1"/>
              <a:t>Anzahl</a:t>
            </a:r>
            <a:r>
              <a:rPr lang="en-US" dirty="0"/>
              <a:t> der </a:t>
            </a:r>
            <a:r>
              <a:rPr lang="en-US" dirty="0" err="1"/>
              <a:t>Krankenhäuser</a:t>
            </a:r>
            <a:r>
              <a:rPr lang="en-US" dirty="0"/>
              <a:t>: </a:t>
            </a:r>
            <a:r>
              <a:rPr lang="en-US" b="1" dirty="0"/>
              <a:t>959</a:t>
            </a:r>
            <a:endParaRPr lang="de-DE" dirty="0"/>
          </a:p>
          <a:p>
            <a:pPr lvl="0"/>
            <a:r>
              <a:rPr lang="en-US" dirty="0" err="1"/>
              <a:t>Anzahl</a:t>
            </a:r>
            <a:r>
              <a:rPr lang="en-US" dirty="0"/>
              <a:t> der </a:t>
            </a:r>
            <a:r>
              <a:rPr lang="en-US" dirty="0" err="1"/>
              <a:t>Arztpraxen</a:t>
            </a:r>
            <a:r>
              <a:rPr lang="en-US" dirty="0"/>
              <a:t>: </a:t>
            </a:r>
            <a:r>
              <a:rPr lang="en-US" b="1" dirty="0"/>
              <a:t>20.476</a:t>
            </a:r>
            <a:endParaRPr lang="de-DE" dirty="0"/>
          </a:p>
          <a:p>
            <a:pPr lvl="0"/>
            <a:r>
              <a:rPr lang="en-US" dirty="0" err="1"/>
              <a:t>Anzahl</a:t>
            </a:r>
            <a:r>
              <a:rPr lang="en-US" dirty="0"/>
              <a:t> </a:t>
            </a:r>
            <a:r>
              <a:rPr lang="en-US" dirty="0" err="1"/>
              <a:t>Testungen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 err="1"/>
              <a:t>Ergebnis</a:t>
            </a:r>
            <a:r>
              <a:rPr lang="en-US" dirty="0"/>
              <a:t>: </a:t>
            </a:r>
            <a:r>
              <a:rPr lang="en-US" b="1" dirty="0"/>
              <a:t>4.490.888</a:t>
            </a:r>
            <a:endParaRPr lang="de-DE" dirty="0"/>
          </a:p>
          <a:p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947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3</a:t>
            </a:fld>
            <a:endParaRPr lang="de-DE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Anzahl Testungen pro 100.00 Einwohner nach Altersgruppe und </a:t>
            </a:r>
            <a:r>
              <a:rPr lang="de-DE" dirty="0" smtClean="0"/>
              <a:t>Kalenderwoche – </a:t>
            </a:r>
            <a:r>
              <a:rPr lang="de-DE" sz="2000" dirty="0" smtClean="0"/>
              <a:t>Datenstand 25.08.2020</a:t>
            </a:r>
            <a:endParaRPr lang="de-DE" sz="20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661" y="1711325"/>
            <a:ext cx="6652615" cy="450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224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Anzahl der positiven und negativen Testungen pro </a:t>
            </a:r>
            <a:r>
              <a:rPr lang="de-DE" dirty="0" smtClean="0"/>
              <a:t>Tag – bundesweit - </a:t>
            </a:r>
            <a:r>
              <a:rPr lang="de-DE" sz="2000" dirty="0" smtClean="0"/>
              <a:t>Datenstand 25.08.2020</a:t>
            </a:r>
            <a:endParaRPr lang="de-D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719" y="1769269"/>
            <a:ext cx="7810500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8017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err="1" smtClean="0"/>
              <a:t>Anteil</a:t>
            </a:r>
            <a:r>
              <a:rPr lang="en-US" sz="2400" dirty="0" smtClean="0"/>
              <a:t> </a:t>
            </a:r>
            <a:r>
              <a:rPr lang="en-US" sz="2400" dirty="0" err="1" smtClean="0"/>
              <a:t>Personen</a:t>
            </a:r>
            <a:r>
              <a:rPr lang="en-US" sz="2400" dirty="0" smtClean="0"/>
              <a:t> </a:t>
            </a:r>
            <a:r>
              <a:rPr lang="en-US" sz="2400" dirty="0" err="1"/>
              <a:t>mit</a:t>
            </a:r>
            <a:r>
              <a:rPr lang="en-US" sz="2400" dirty="0"/>
              <a:t> </a:t>
            </a:r>
            <a:r>
              <a:rPr lang="en-US" sz="2400" dirty="0" err="1"/>
              <a:t>positiver</a:t>
            </a:r>
            <a:r>
              <a:rPr lang="en-US" sz="2400" dirty="0"/>
              <a:t> SARS-CoV-2-PCR-Testung </a:t>
            </a:r>
            <a:r>
              <a:rPr lang="en-US" sz="2400" dirty="0" err="1" smtClean="0"/>
              <a:t>nach</a:t>
            </a:r>
            <a:r>
              <a:rPr lang="en-US" sz="2400" dirty="0" smtClean="0"/>
              <a:t> </a:t>
            </a:r>
            <a:r>
              <a:rPr lang="en-US" sz="2400" dirty="0" err="1"/>
              <a:t>Altersgruppe</a:t>
            </a:r>
            <a:r>
              <a:rPr lang="en-US" sz="2400" dirty="0"/>
              <a:t> und </a:t>
            </a:r>
            <a:r>
              <a:rPr lang="en-US" sz="2400" dirty="0" err="1" smtClean="0"/>
              <a:t>Kalenderwoche</a:t>
            </a:r>
            <a:r>
              <a:rPr lang="en-US" sz="2400" dirty="0" smtClean="0"/>
              <a:t> – </a:t>
            </a:r>
            <a:r>
              <a:rPr lang="en-US" sz="2000" dirty="0" err="1" smtClean="0"/>
              <a:t>Datenstand</a:t>
            </a:r>
            <a:r>
              <a:rPr lang="en-US" sz="2000" dirty="0" smtClean="0"/>
              <a:t> - 25.08.2020</a:t>
            </a:r>
            <a:endParaRPr lang="de-DE" sz="2000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733" y="1946423"/>
            <a:ext cx="6816472" cy="450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1573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Testverzug – </a:t>
            </a:r>
            <a:r>
              <a:rPr lang="de-DE" sz="2000" dirty="0" smtClean="0"/>
              <a:t>Datenstand 25.08.2020</a:t>
            </a:r>
            <a:endParaRPr lang="de-DE" sz="20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021" y="2060849"/>
            <a:ext cx="7873896" cy="3807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5279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</Words>
  <Application>Microsoft Office PowerPoint</Application>
  <PresentationFormat>Bildschirmpräsentation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Office-Design</vt:lpstr>
      <vt:lpstr>Laborbasierte Surveillance SARS-CoV-2 in ARS </vt:lpstr>
      <vt:lpstr>PowerPoint-Präsentation</vt:lpstr>
      <vt:lpstr>Anzahl Testungen pro 100.00 Einwohner nach Altersgruppe und Kalenderwoche – Datenstand 25.08.2020</vt:lpstr>
      <vt:lpstr>Anzahl der positiven und negativen Testungen pro Tag – bundesweit - Datenstand 25.08.2020</vt:lpstr>
      <vt:lpstr>Anteil Personen mit positiver SARS-CoV-2-PCR-Testung nach Altersgruppe und Kalenderwoche – Datenstand - 25.08.2020</vt:lpstr>
      <vt:lpstr>Testverzug – Datenstand 25.08.2020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Machbarkeitsstudie alternative Übermittlungswege der Antibiotika-Verbrauchs- und –Resistenz-Daten für ARVIA</dc:title>
  <dc:creator>Hoffmann, Alexandra</dc:creator>
  <cp:lastModifiedBy>Abu Sin, Muna</cp:lastModifiedBy>
  <cp:revision>179</cp:revision>
  <dcterms:created xsi:type="dcterms:W3CDTF">2020-01-21T10:42:53Z</dcterms:created>
  <dcterms:modified xsi:type="dcterms:W3CDTF">2020-08-26T08:04:35Z</dcterms:modified>
</cp:coreProperties>
</file>