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9" r:id="rId3"/>
    <p:sldId id="275" r:id="rId4"/>
    <p:sldId id="283" r:id="rId5"/>
    <p:sldId id="284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>
        <p:scale>
          <a:sx n="80" d="100"/>
          <a:sy n="80" d="100"/>
        </p:scale>
        <p:origin x="-828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26/08/2020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Laborbasierte </a:t>
            </a:r>
            <a:r>
              <a:rPr lang="de-DE" dirty="0" err="1" smtClean="0"/>
              <a:t>Surveillance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SARS-CoV-2 in ARS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26.08.2020</a:t>
            </a:r>
          </a:p>
        </p:txBody>
      </p:sp>
    </p:spTree>
    <p:extLst>
      <p:ext uri="{BB962C8B-B14F-4D97-AF65-F5344CB8AC3E}">
        <p14:creationId xmlns:p14="http://schemas.microsoft.com/office/powerpoint/2010/main" val="8695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err="1"/>
              <a:t>Teilnehmende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: </a:t>
            </a:r>
            <a:r>
              <a:rPr lang="en-US" b="1" dirty="0"/>
              <a:t>70</a:t>
            </a:r>
            <a:endParaRPr lang="de-DE" dirty="0"/>
          </a:p>
          <a:p>
            <a:pPr lvl="0"/>
            <a:r>
              <a:rPr lang="en-US" dirty="0" err="1"/>
              <a:t>Anzahl</a:t>
            </a:r>
            <a:r>
              <a:rPr lang="en-US" dirty="0"/>
              <a:t> der </a:t>
            </a:r>
            <a:r>
              <a:rPr lang="en-US" dirty="0" err="1"/>
              <a:t>Krankenhäuser</a:t>
            </a:r>
            <a:r>
              <a:rPr lang="en-US" dirty="0"/>
              <a:t>: </a:t>
            </a:r>
            <a:r>
              <a:rPr lang="en-US" b="1" dirty="0"/>
              <a:t>959</a:t>
            </a:r>
            <a:endParaRPr lang="de-DE" dirty="0"/>
          </a:p>
          <a:p>
            <a:pPr lvl="0"/>
            <a:r>
              <a:rPr lang="en-US" dirty="0" err="1"/>
              <a:t>Anzahl</a:t>
            </a:r>
            <a:r>
              <a:rPr lang="en-US" dirty="0"/>
              <a:t> der </a:t>
            </a:r>
            <a:r>
              <a:rPr lang="en-US" dirty="0" err="1"/>
              <a:t>Arztpraxen</a:t>
            </a:r>
            <a:r>
              <a:rPr lang="en-US" dirty="0"/>
              <a:t>: </a:t>
            </a:r>
            <a:r>
              <a:rPr lang="en-US" b="1" dirty="0"/>
              <a:t>20.476</a:t>
            </a:r>
            <a:endParaRPr lang="de-DE" dirty="0"/>
          </a:p>
          <a:p>
            <a:pPr lvl="0"/>
            <a:r>
              <a:rPr lang="en-US" dirty="0" err="1"/>
              <a:t>Anzahl</a:t>
            </a:r>
            <a:r>
              <a:rPr lang="en-US" dirty="0"/>
              <a:t> </a:t>
            </a:r>
            <a:r>
              <a:rPr lang="en-US" dirty="0" err="1"/>
              <a:t>Testungen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Ergebnis</a:t>
            </a:r>
            <a:r>
              <a:rPr lang="en-US" dirty="0"/>
              <a:t>: </a:t>
            </a:r>
            <a:r>
              <a:rPr lang="en-US" b="1" dirty="0"/>
              <a:t>4.490.888</a:t>
            </a:r>
            <a:endParaRPr lang="de-DE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Testungen pro 100.00 Einwohner nach Altersgruppe und </a:t>
            </a:r>
            <a:r>
              <a:rPr lang="de-DE" dirty="0" smtClean="0"/>
              <a:t>Kalenderwoche – </a:t>
            </a:r>
            <a:r>
              <a:rPr lang="de-DE" sz="2000" dirty="0" smtClean="0"/>
              <a:t>Datenstand 25.08.2020</a:t>
            </a:r>
            <a:endParaRPr lang="de-DE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61" y="1711325"/>
            <a:ext cx="6652615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positiven und negativen Testungen pro </a:t>
            </a:r>
            <a:r>
              <a:rPr lang="de-DE" dirty="0" smtClean="0"/>
              <a:t>Tag – bundesweit - </a:t>
            </a:r>
            <a:r>
              <a:rPr lang="de-DE" sz="2000" dirty="0" smtClean="0"/>
              <a:t>Datenstand 25.08.2020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19" y="1769269"/>
            <a:ext cx="78105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Anteil</a:t>
            </a:r>
            <a:r>
              <a:rPr lang="en-US" sz="2400" dirty="0" smtClean="0"/>
              <a:t> </a:t>
            </a:r>
            <a:r>
              <a:rPr lang="en-US" sz="2400" dirty="0" err="1" smtClean="0"/>
              <a:t>Personen</a:t>
            </a:r>
            <a:r>
              <a:rPr lang="en-US" sz="2400" dirty="0" smtClean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positiver</a:t>
            </a:r>
            <a:r>
              <a:rPr lang="en-US" sz="2400" dirty="0"/>
              <a:t> SARS-CoV-2-PCR-Testung </a:t>
            </a:r>
            <a:r>
              <a:rPr lang="en-US" sz="2400" dirty="0" err="1" smtClean="0"/>
              <a:t>nach</a:t>
            </a:r>
            <a:r>
              <a:rPr lang="en-US" sz="2400" dirty="0" smtClean="0"/>
              <a:t> </a:t>
            </a:r>
            <a:r>
              <a:rPr lang="en-US" sz="2400" dirty="0" err="1"/>
              <a:t>Altersgruppe</a:t>
            </a:r>
            <a:r>
              <a:rPr lang="en-US" sz="2400" dirty="0"/>
              <a:t> und </a:t>
            </a:r>
            <a:r>
              <a:rPr lang="en-US" sz="2400" dirty="0" err="1" smtClean="0"/>
              <a:t>Kalenderwoche</a:t>
            </a:r>
            <a:r>
              <a:rPr lang="en-US" sz="2400" dirty="0" smtClean="0"/>
              <a:t> – </a:t>
            </a:r>
            <a:r>
              <a:rPr lang="en-US" sz="2000" dirty="0" err="1" smtClean="0"/>
              <a:t>Datenstand</a:t>
            </a:r>
            <a:r>
              <a:rPr lang="en-US" sz="2000" dirty="0" smtClean="0"/>
              <a:t> - 25.08.2020</a:t>
            </a:r>
            <a:endParaRPr lang="de-DE" sz="20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33" y="1946423"/>
            <a:ext cx="6816472" cy="450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157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Testverzug – </a:t>
            </a:r>
            <a:r>
              <a:rPr lang="de-DE" sz="2000" dirty="0" smtClean="0"/>
              <a:t>Datenstand 25.08.2020</a:t>
            </a:r>
            <a:endParaRPr lang="de-DE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1" y="2060849"/>
            <a:ext cx="7873896" cy="380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279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Bildschirmpräsentation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Laborbasierte Surveillance SARS-CoV-2 in ARS </vt:lpstr>
      <vt:lpstr>PowerPoint-Präsentation</vt:lpstr>
      <vt:lpstr>Anzahl Testungen pro 100.00 Einwohner nach Altersgruppe und Kalenderwoche – Datenstand 25.08.2020</vt:lpstr>
      <vt:lpstr>Anzahl der positiven und negativen Testungen pro Tag – bundesweit - Datenstand 25.08.2020</vt:lpstr>
      <vt:lpstr>Anteil Personen mit positiver SARS-CoV-2-PCR-Testung nach Altersgruppe und Kalenderwoche – Datenstand - 25.08.2020</vt:lpstr>
      <vt:lpstr>Testverzug – Datenstand 25.08.2020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Abu Sin, Muna</cp:lastModifiedBy>
  <cp:revision>179</cp:revision>
  <dcterms:created xsi:type="dcterms:W3CDTF">2020-01-21T10:42:53Z</dcterms:created>
  <dcterms:modified xsi:type="dcterms:W3CDTF">2020-08-26T08:04:35Z</dcterms:modified>
</cp:coreProperties>
</file>