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76" r:id="rId2"/>
    <p:sldId id="592" r:id="rId3"/>
    <p:sldId id="578" r:id="rId4"/>
    <p:sldId id="594" r:id="rId5"/>
    <p:sldId id="584" r:id="rId6"/>
    <p:sldId id="593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5" clrIdx="3"/>
  <p:cmAuthor id="4" name="Tolksdorf, Kristin" initials="TK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77872" autoAdjust="0"/>
  </p:normalViewPr>
  <p:slideViewPr>
    <p:cSldViewPr snapToGrid="0" snapToObjects="1">
      <p:cViewPr varScale="1">
        <p:scale>
          <a:sx n="64" d="100"/>
          <a:sy n="64" d="100"/>
        </p:scale>
        <p:origin x="-2155" y="-8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Ferienende immer nur auf volle KW</a:t>
            </a:r>
            <a:r>
              <a:rPr lang="de-DE" sz="1800" baseline="0" dirty="0" smtClean="0">
                <a:latin typeface="Arial Narrow" panose="020B0606020202030204" pitchFamily="34" charset="0"/>
              </a:rPr>
              <a:t> dargestellt: Sind Ferien bis Anfang einer KW (bis einschl. Dienstag), dann wurde das Ende der vorangegangen KW gewählt. Sind Ferien bis Mitte/Ende einer KW (ab einschl. Mittwoch), dann wurde das Ende der laufenden KW gewählt. Z.B. in NRW: gingen die Sommerferien bis Dienstag, 11.08.20 (=KW33) </a:t>
            </a:r>
            <a:r>
              <a:rPr lang="de-DE" sz="1800" baseline="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Ende der KW 32 wurde eingezeichnet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Ferienende immer nur auf volle KW</a:t>
            </a:r>
            <a:r>
              <a:rPr lang="de-DE" sz="1800" baseline="0" dirty="0" smtClean="0">
                <a:latin typeface="Arial Narrow" panose="020B0606020202030204" pitchFamily="34" charset="0"/>
              </a:rPr>
              <a:t> dargestellt: Sind Ferien bis Anfang einer KW (bis einschl. Dienstag), dann wurde das Ende der vorangegangen KW gewählt. Sind Ferien bis Mitte/Ende einer KW (ab einschl. Mittwoch), dann wurde das Ende der laufenden KW gewählt. Z.B. in NRW: gingen die Sommerferien bis Dienstag, 11.08.20 (=KW33) </a:t>
            </a:r>
            <a:r>
              <a:rPr lang="de-DE" sz="1800" baseline="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Ende der KW 32 wurde eingezeichnet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Anteil COVID seit KW 29 von 2.7% auf 4.5% in KW 32 angestiegen, leichter Rückgang in KW 33 auf 3.3% (höherer</a:t>
            </a:r>
            <a:r>
              <a:rPr lang="de-DE" baseline="0" dirty="0" smtClean="0"/>
              <a:t> Anteil in KW 32 durch leicht niedrigere SARI-Fallzahlen, gleichbleibende Anzahl COVID-19-Fälle)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br>
              <a:rPr lang="de-DE" dirty="0" smtClean="0"/>
            </a:br>
            <a:r>
              <a:rPr lang="de-DE" dirty="0" smtClean="0"/>
              <a:t>syndromischen Surveillance akuter Atemwegserkrankungen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b="0" dirty="0" smtClean="0"/>
              <a:t>GrippeWeb, </a:t>
            </a:r>
            <a:br>
              <a:rPr lang="de-DE" sz="1800" b="0" dirty="0" smtClean="0"/>
            </a:br>
            <a:r>
              <a:rPr lang="de-DE" sz="1800" b="0" dirty="0" smtClean="0"/>
              <a:t>Arbeitsgemeinschaft Influenza,</a:t>
            </a:r>
            <a:br>
              <a:rPr lang="de-DE" sz="1800" b="0" dirty="0" smtClean="0"/>
            </a:br>
            <a:r>
              <a:rPr lang="de-DE" sz="1800" b="0" dirty="0" smtClean="0"/>
              <a:t>ICOSARI</a:t>
            </a:r>
            <a:br>
              <a:rPr lang="de-DE" sz="1800" b="0" dirty="0" smtClean="0"/>
            </a:br>
            <a:r>
              <a:rPr lang="de-DE" sz="1800" b="0" dirty="0" smtClean="0"/>
              <a:t>Datenstand 25.08.2020</a:t>
            </a:r>
            <a:endParaRPr lang="de-DE" sz="1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zur 34. </a:t>
            </a:r>
            <a:r>
              <a:rPr lang="de-DE" dirty="0"/>
              <a:t>KW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25.08.2020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1" y="1031250"/>
            <a:ext cx="7560000" cy="550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Arbeitsgemeinschaft Influenza - ARE-Konsultationen, bis zur 34. KW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25.08.2020</a:t>
            </a:r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14" y="1264526"/>
            <a:ext cx="7560000" cy="48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25.08.2020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6572" y="6146007"/>
            <a:ext cx="364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Bayern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144569" y="6156874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Baden-Württemberg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666572" y="2887531"/>
            <a:ext cx="364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Berlin/Brandenburg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5144569" y="2902954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Nordrhein-Westfalen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7" y="206119"/>
            <a:ext cx="4320000" cy="27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7" y="3386410"/>
            <a:ext cx="4320000" cy="27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80" y="3386411"/>
            <a:ext cx="4320000" cy="27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80" y="206119"/>
            <a:ext cx="4320000" cy="27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25.08.2020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7" y="411482"/>
            <a:ext cx="4474268" cy="288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t="11549" r="-44" b="587"/>
          <a:stretch/>
        </p:blipFill>
        <p:spPr bwMode="auto">
          <a:xfrm>
            <a:off x="4843637" y="698761"/>
            <a:ext cx="3464847" cy="231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1" t="27067" r="9050" b="15067"/>
          <a:stretch/>
        </p:blipFill>
        <p:spPr bwMode="auto">
          <a:xfrm>
            <a:off x="1437497" y="3429000"/>
            <a:ext cx="6812280" cy="296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0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ICOSARI-KH-Surveillance – SARI-Fälle (J09 – J22) sowie </a:t>
            </a:r>
            <a:endParaRPr lang="de-DE" dirty="0"/>
          </a:p>
          <a:p>
            <a:pPr algn="ctr"/>
            <a:r>
              <a:rPr lang="de-DE" dirty="0" smtClean="0"/>
              <a:t>Anteil SARI-Fälle mit COVID-Diagnose bis zur 33.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18" y="1625274"/>
            <a:ext cx="8759714" cy="437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Bildschirmpräsentation (4:3)</PresentationFormat>
  <Paragraphs>26</Paragraphs>
  <Slides>6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Ergebnisse der  syndromischen Surveillance akuter Atemwegserkrankungen  GrippeWeb,  Arbeitsgemeinschaft Influenza, ICOSARI Datenstand 25.08.2020</vt:lpstr>
      <vt:lpstr>GrippeWeb bis zur 34. KW </vt:lpstr>
      <vt:lpstr>Arbeitsgemeinschaft Influenza - ARE-Konsultationen, bis zur 34. KW 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1721</cp:revision>
  <cp:lastPrinted>2020-05-13T06:04:10Z</cp:lastPrinted>
  <dcterms:created xsi:type="dcterms:W3CDTF">2015-11-02T12:29:13Z</dcterms:created>
  <dcterms:modified xsi:type="dcterms:W3CDTF">2020-08-26T09:24:38Z</dcterms:modified>
</cp:coreProperties>
</file>