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7" r:id="rId2"/>
    <p:sldId id="275" r:id="rId3"/>
    <p:sldId id="283" r:id="rId4"/>
    <p:sldId id="284" r:id="rId5"/>
    <p:sldId id="28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61" autoAdjust="0"/>
    <p:restoredTop sz="88689" autoAdjust="0"/>
  </p:normalViewPr>
  <p:slideViewPr>
    <p:cSldViewPr>
      <p:cViewPr>
        <p:scale>
          <a:sx n="80" d="100"/>
          <a:sy n="80" d="100"/>
        </p:scale>
        <p:origin x="-762" y="3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7D80D1-345D-4A22-86A7-B68020FB16BD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EE3ABF-76B4-404A-87F4-A6B5F678EC1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6904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EE3ABF-76B4-404A-87F4-A6B5F678EC15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73045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1384875"/>
            <a:ext cx="8752360" cy="4355538"/>
          </a:xfrm>
          <a:prstGeom prst="rect">
            <a:avLst/>
          </a:prstGeom>
          <a:solidFill>
            <a:srgbClr val="045AA6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457200"/>
            <a:endParaRPr lang="de-DE">
              <a:solidFill>
                <a:prstClr val="white"/>
              </a:solidFill>
            </a:endParaRPr>
          </a:p>
        </p:txBody>
      </p:sp>
      <p:sp>
        <p:nvSpPr>
          <p:cNvPr id="9" name="Textfeld 8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367BB8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48000" tIns="234000" rIns="684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457200"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a typeface="ＭＳ 明朝"/>
              <a:cs typeface="Calibri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Mastertitelformat bearbeiten</a:t>
            </a:r>
            <a:endParaRPr lang="de-DE" dirty="0"/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689CCA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457200"/>
            <a:endParaRPr lang="de-DE">
              <a:solidFill>
                <a:prstClr val="white"/>
              </a:solidFill>
            </a:endParaRPr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0" y="1384300"/>
            <a:ext cx="3319463" cy="4356100"/>
          </a:xfrm>
        </p:spPr>
        <p:txBody>
          <a:bodyPr/>
          <a:lstStyle/>
          <a:p>
            <a:endParaRPr lang="de-DE"/>
          </a:p>
        </p:txBody>
      </p:sp>
      <p:sp>
        <p:nvSpPr>
          <p:cNvPr id="16" name="Rechteck 15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de-DE">
              <a:solidFill>
                <a:prstClr val="white"/>
              </a:solidFill>
            </a:endParaRPr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 smtClean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325311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_Standard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Bild 13" descr="PPT_Background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0" y="1384875"/>
            <a:ext cx="8746484" cy="4358640"/>
          </a:xfrm>
          <a:prstGeom prst="rect">
            <a:avLst/>
          </a:prstGeom>
        </p:spPr>
      </p:pic>
      <p:sp>
        <p:nvSpPr>
          <p:cNvPr id="21" name="Textfeld 20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367BB8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252000" tIns="234000" rIns="252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457200"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a typeface="ＭＳ 明朝"/>
              <a:cs typeface="Calibri"/>
            </a:endParaRPr>
          </a:p>
        </p:txBody>
      </p:sp>
      <p:cxnSp>
        <p:nvCxnSpPr>
          <p:cNvPr id="23" name="Gerade Verbindung 22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hteck 24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689CCA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457200"/>
            <a:endParaRPr lang="de-DE">
              <a:solidFill>
                <a:prstClr val="white"/>
              </a:solidFill>
            </a:endParaRPr>
          </a:p>
        </p:txBody>
      </p:sp>
      <p:sp>
        <p:nvSpPr>
          <p:cNvPr id="2" name="Rechteck 1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de-DE">
              <a:solidFill>
                <a:prstClr val="white"/>
              </a:solidFill>
            </a:endParaRPr>
          </a:p>
        </p:txBody>
      </p:sp>
      <p:sp>
        <p:nvSpPr>
          <p:cNvPr id="10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Mastertitelformat bearbeiten</a:t>
            </a:r>
            <a:endParaRPr lang="de-DE" dirty="0"/>
          </a:p>
        </p:txBody>
      </p:sp>
      <p:sp>
        <p:nvSpPr>
          <p:cNvPr id="11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 smtClean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566897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02.11.15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Lorem ipsum dolor sit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8" name="Inhaltsplatzhalter 9"/>
          <p:cNvSpPr>
            <a:spLocks noGrp="1"/>
          </p:cNvSpPr>
          <p:nvPr>
            <p:ph sz="quarter" idx="13"/>
          </p:nvPr>
        </p:nvSpPr>
        <p:spPr>
          <a:xfrm>
            <a:off x="457200" y="1710633"/>
            <a:ext cx="7983646" cy="4507846"/>
          </a:xfrm>
        </p:spPr>
        <p:txBody>
          <a:bodyPr/>
          <a:lstStyle/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9" name="Titelplatzhalter 1"/>
          <p:cNvSpPr>
            <a:spLocks noGrp="1"/>
          </p:cNvSpPr>
          <p:nvPr>
            <p:ph type="title"/>
          </p:nvPr>
        </p:nvSpPr>
        <p:spPr>
          <a:xfrm>
            <a:off x="457200" y="836265"/>
            <a:ext cx="7983646" cy="87436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 smtClean="0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942185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02.11.15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Lorem ipsum dolor sit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457200" y="836265"/>
            <a:ext cx="7983646" cy="87436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 smtClean="0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69749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02.11.15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Lorem ipsum dolor sit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5705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02.11.15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Lorem ipsum dolor sit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7323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02.11.15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Lorem ipsum dolor sit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7314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02.11.15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Lorem ipsum dolor sit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6718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tiff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836265"/>
            <a:ext cx="7983646" cy="87436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 smtClean="0"/>
              <a:t>Mastertitelformat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710633"/>
            <a:ext cx="7983646" cy="450784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64825" y="6356350"/>
            <a:ext cx="1860421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045AA6"/>
                </a:solidFill>
              </a:defRPr>
            </a:lvl1pPr>
          </a:lstStyle>
          <a:p>
            <a:pPr defTabSz="457200"/>
            <a:r>
              <a:rPr lang="de-DE" smtClean="0"/>
              <a:t>02.11.15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99792" y="6356350"/>
            <a:ext cx="28956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045AA6"/>
                </a:solidFill>
              </a:defRPr>
            </a:lvl1pPr>
          </a:lstStyle>
          <a:p>
            <a:pPr defTabSz="457200"/>
            <a:r>
              <a:rPr lang="de-DE" smtClean="0"/>
              <a:t>Lorem ipsum dolor sit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942862" y="6356350"/>
            <a:ext cx="496872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sz="1200">
                <a:solidFill>
                  <a:srgbClr val="045AA6"/>
                </a:solidFill>
              </a:defRPr>
            </a:lvl1pPr>
          </a:lstStyle>
          <a:p>
            <a:pPr defTabSz="457200"/>
            <a:fld id="{162A217B-ED1C-D84B-8478-63C77FA79618}" type="slidenum">
              <a:rPr lang="de-DE" smtClean="0"/>
              <a:pPr defTabSz="457200"/>
              <a:t>‹Nr.›</a:t>
            </a:fld>
            <a:endParaRPr lang="de-DE" dirty="0"/>
          </a:p>
        </p:txBody>
      </p:sp>
      <p:pic>
        <p:nvPicPr>
          <p:cNvPr id="7" name="Bild 6"/>
          <p:cNvPicPr/>
          <p:nvPr userDrawn="1"/>
        </p:nvPicPr>
        <p:blipFill>
          <a:blip r:embed="rId10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1837" y="326665"/>
            <a:ext cx="2054800" cy="595685"/>
          </a:xfrm>
          <a:prstGeom prst="rect">
            <a:avLst/>
          </a:prstGeom>
          <a:extLst>
            <a:ext uri="{FAA26D3D-D897-4be2-8F04-BA451C77F1D7}">
              <ma14:placeholderFlag xmlns="" xmlns:ma14="http://schemas.microsoft.com/office/mac/drawingml/2011/main"/>
            </a:ext>
          </a:extLst>
        </p:spPr>
      </p:pic>
      <p:grpSp>
        <p:nvGrpSpPr>
          <p:cNvPr id="19" name="Gruppierung 18"/>
          <p:cNvGrpSpPr/>
          <p:nvPr userDrawn="1"/>
        </p:nvGrpSpPr>
        <p:grpSpPr>
          <a:xfrm>
            <a:off x="457200" y="6458251"/>
            <a:ext cx="7996881" cy="424726"/>
            <a:chOff x="457200" y="6356350"/>
            <a:chExt cx="7996881" cy="526628"/>
          </a:xfrm>
        </p:grpSpPr>
        <p:cxnSp>
          <p:nvCxnSpPr>
            <p:cNvPr id="12" name="Gerade Verbindung 11"/>
            <p:cNvCxnSpPr/>
            <p:nvPr userDrawn="1"/>
          </p:nvCxnSpPr>
          <p:spPr>
            <a:xfrm>
              <a:off x="7931996" y="6381328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 Verbindung 12"/>
            <p:cNvCxnSpPr/>
            <p:nvPr userDrawn="1"/>
          </p:nvCxnSpPr>
          <p:spPr>
            <a:xfrm>
              <a:off x="2594239" y="6366707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13"/>
            <p:cNvCxnSpPr/>
            <p:nvPr userDrawn="1"/>
          </p:nvCxnSpPr>
          <p:spPr>
            <a:xfrm>
              <a:off x="457200" y="6356350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15"/>
            <p:cNvCxnSpPr/>
            <p:nvPr userDrawn="1"/>
          </p:nvCxnSpPr>
          <p:spPr>
            <a:xfrm>
              <a:off x="8454081" y="6381328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45190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hf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600" b="1" kern="1200">
          <a:solidFill>
            <a:srgbClr val="045AA6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de-DE" dirty="0" smtClean="0"/>
              <a:t>Laborbasierte </a:t>
            </a:r>
            <a:r>
              <a:rPr lang="de-DE" dirty="0" err="1" smtClean="0"/>
              <a:t>Surveillance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SARS-CoV-2 in ARS</a:t>
            </a:r>
            <a:br>
              <a:rPr lang="de-DE" dirty="0" smtClean="0"/>
            </a:b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e-DE" dirty="0" smtClean="0"/>
              <a:t>02</a:t>
            </a:r>
            <a:r>
              <a:rPr lang="de-DE" dirty="0" smtClean="0"/>
              <a:t>.09.2020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869516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2</a:t>
            </a:fld>
            <a:endParaRPr lang="de-DE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Anzahl Testungen pro 100.00 Einwohner nach Altersgruppe und </a:t>
            </a:r>
            <a:r>
              <a:rPr lang="de-DE" dirty="0" smtClean="0"/>
              <a:t>Kalenderwoche – </a:t>
            </a:r>
            <a:r>
              <a:rPr lang="de-DE" sz="2000" dirty="0" smtClean="0"/>
              <a:t>Datenstand </a:t>
            </a:r>
            <a:r>
              <a:rPr lang="de-DE" sz="2000" dirty="0" smtClean="0"/>
              <a:t>01.09</a:t>
            </a:r>
            <a:r>
              <a:rPr lang="de-DE" sz="2000" dirty="0" smtClean="0"/>
              <a:t>.2020</a:t>
            </a:r>
            <a:endParaRPr lang="de-DE" sz="20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8732" y="2160209"/>
            <a:ext cx="5840474" cy="36091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2248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3</a:t>
            </a:fld>
            <a:endParaRPr lang="de-DE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Anzahl der positiven und negativen Testungen pro </a:t>
            </a:r>
            <a:r>
              <a:rPr lang="de-DE" dirty="0" smtClean="0"/>
              <a:t>Tag – bundesweit - </a:t>
            </a:r>
            <a:r>
              <a:rPr lang="de-DE" sz="2000" dirty="0" smtClean="0"/>
              <a:t>Datenstand </a:t>
            </a:r>
            <a:r>
              <a:rPr lang="de-DE" sz="2000" dirty="0" smtClean="0"/>
              <a:t>01.09</a:t>
            </a:r>
            <a:r>
              <a:rPr lang="de-DE" sz="2000" dirty="0" smtClean="0"/>
              <a:t>.2020</a:t>
            </a:r>
            <a:endParaRPr lang="de-DE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349" y="1711325"/>
            <a:ext cx="7901240" cy="450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78017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4</a:t>
            </a:fld>
            <a:endParaRPr lang="de-DE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err="1" smtClean="0"/>
              <a:t>Anzahl</a:t>
            </a:r>
            <a:r>
              <a:rPr lang="en-US" sz="2400" dirty="0" smtClean="0"/>
              <a:t> </a:t>
            </a:r>
            <a:r>
              <a:rPr lang="en-US" sz="2400" dirty="0" err="1" smtClean="0"/>
              <a:t>Personen</a:t>
            </a:r>
            <a:r>
              <a:rPr lang="en-US" sz="2400" dirty="0" smtClean="0"/>
              <a:t> </a:t>
            </a:r>
            <a:r>
              <a:rPr lang="en-US" sz="2400" dirty="0" err="1"/>
              <a:t>mit</a:t>
            </a:r>
            <a:r>
              <a:rPr lang="en-US" sz="2400" dirty="0"/>
              <a:t> </a:t>
            </a:r>
            <a:r>
              <a:rPr lang="en-US" sz="2400" dirty="0" err="1"/>
              <a:t>positiver</a:t>
            </a:r>
            <a:r>
              <a:rPr lang="en-US" sz="2400" dirty="0"/>
              <a:t> SARS-CoV-2-PCR-Testung </a:t>
            </a:r>
            <a:r>
              <a:rPr lang="en-US" sz="2400" dirty="0" smtClean="0"/>
              <a:t>pro 100.000 </a:t>
            </a:r>
            <a:r>
              <a:rPr lang="en-US" sz="2400" dirty="0" err="1" smtClean="0"/>
              <a:t>Einwohnern</a:t>
            </a:r>
            <a:r>
              <a:rPr lang="en-US" sz="2400" dirty="0" smtClean="0"/>
              <a:t> </a:t>
            </a:r>
            <a:r>
              <a:rPr lang="en-US" sz="2400" dirty="0" err="1" smtClean="0"/>
              <a:t>nach</a:t>
            </a:r>
            <a:r>
              <a:rPr lang="en-US" sz="2400" dirty="0" smtClean="0"/>
              <a:t> </a:t>
            </a:r>
            <a:r>
              <a:rPr lang="en-US" sz="2400" dirty="0" err="1"/>
              <a:t>Altersgruppe</a:t>
            </a:r>
            <a:r>
              <a:rPr lang="en-US" sz="2400" dirty="0"/>
              <a:t> und </a:t>
            </a:r>
            <a:r>
              <a:rPr lang="en-US" sz="2400" dirty="0" err="1" smtClean="0"/>
              <a:t>Kalenderwoche</a:t>
            </a:r>
            <a:r>
              <a:rPr lang="en-US" sz="2400" dirty="0" smtClean="0"/>
              <a:t> – </a:t>
            </a:r>
            <a:r>
              <a:rPr lang="en-US" sz="2000" dirty="0" err="1" smtClean="0"/>
              <a:t>Datenstand</a:t>
            </a:r>
            <a:r>
              <a:rPr lang="en-US" sz="2000" dirty="0" smtClean="0"/>
              <a:t> </a:t>
            </a:r>
            <a:r>
              <a:rPr lang="en-US" sz="2000" dirty="0" smtClean="0"/>
              <a:t>01.09.2020</a:t>
            </a:r>
            <a:endParaRPr lang="de-DE" sz="2000" dirty="0"/>
          </a:p>
        </p:txBody>
      </p:sp>
      <p:pic>
        <p:nvPicPr>
          <p:cNvPr id="8" name="Picture"/>
          <p:cNvPicPr>
            <a:picLocks noGrp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 bwMode="auto">
          <a:xfrm>
            <a:off x="745641" y="1907377"/>
            <a:ext cx="7406655" cy="4114808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915738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5</a:t>
            </a:fld>
            <a:endParaRPr lang="de-DE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Testverzug – </a:t>
            </a:r>
            <a:r>
              <a:rPr lang="de-DE" sz="2000" dirty="0" smtClean="0"/>
              <a:t>Datenstand </a:t>
            </a:r>
            <a:r>
              <a:rPr lang="de-DE" sz="2000" dirty="0" smtClean="0"/>
              <a:t>01.09</a:t>
            </a:r>
            <a:r>
              <a:rPr lang="de-DE" sz="2000" dirty="0" smtClean="0"/>
              <a:t>.2020</a:t>
            </a:r>
            <a:endParaRPr lang="de-DE" sz="2000" dirty="0"/>
          </a:p>
        </p:txBody>
      </p:sp>
      <p:pic>
        <p:nvPicPr>
          <p:cNvPr id="6" name="Picture"/>
          <p:cNvPicPr>
            <a:picLocks noGrp="1"/>
          </p:cNvPicPr>
          <p:nvPr>
            <p:ph sz="quarter" idx="13"/>
          </p:nvPr>
        </p:nvPicPr>
        <p:blipFill>
          <a:blip r:embed="rId3"/>
          <a:stretch>
            <a:fillRect/>
          </a:stretch>
        </p:blipFill>
        <p:spPr bwMode="auto">
          <a:xfrm>
            <a:off x="457200" y="1968897"/>
            <a:ext cx="7983538" cy="3991768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652793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</Words>
  <Application>Microsoft Office PowerPoint</Application>
  <PresentationFormat>Bildschirmpräsentation (4:3)</PresentationFormat>
  <Paragraphs>11</Paragraphs>
  <Slides>5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6" baseType="lpstr">
      <vt:lpstr>Office-Design</vt:lpstr>
      <vt:lpstr>Laborbasierte Surveillance SARS-CoV-2 in ARS </vt:lpstr>
      <vt:lpstr>Anzahl Testungen pro 100.00 Einwohner nach Altersgruppe und Kalenderwoche – Datenstand 01.09.2020</vt:lpstr>
      <vt:lpstr>Anzahl der positiven und negativen Testungen pro Tag – bundesweit - Datenstand 01.09.2020</vt:lpstr>
      <vt:lpstr>Anzahl Personen mit positiver SARS-CoV-2-PCR-Testung pro 100.000 Einwohnern nach Altersgruppe und Kalenderwoche – Datenstand 01.09.2020</vt:lpstr>
      <vt:lpstr>Testverzug – Datenstand 01.09.2020</vt:lpstr>
    </vt:vector>
  </TitlesOfParts>
  <Company>Robert Koch-Institut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Machbarkeitsstudie alternative Übermittlungswege der Antibiotika-Verbrauchs- und –Resistenz-Daten für ARVIA</dc:title>
  <dc:creator>Hoffmann, Alexandra</dc:creator>
  <cp:lastModifiedBy>Abu Sin, Muna</cp:lastModifiedBy>
  <cp:revision>180</cp:revision>
  <dcterms:created xsi:type="dcterms:W3CDTF">2020-01-21T10:42:53Z</dcterms:created>
  <dcterms:modified xsi:type="dcterms:W3CDTF">2020-09-01T17:21:17Z</dcterms:modified>
</cp:coreProperties>
</file>