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75" r:id="rId3"/>
    <p:sldId id="283" r:id="rId4"/>
    <p:sldId id="284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80" d="100"/>
          <a:sy n="80" d="100"/>
        </p:scale>
        <p:origin x="-76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E3ABF-76B4-404A-87F4-A6B5F678EC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0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Laborbasierte </a:t>
            </a:r>
            <a:r>
              <a:rPr lang="de-DE" dirty="0" err="1" smtClean="0"/>
              <a:t>Surveillance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SARS-CoV-2 in ARS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02</a:t>
            </a:r>
            <a:r>
              <a:rPr lang="de-DE" dirty="0" smtClean="0"/>
              <a:t>.09.2020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695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</a:t>
            </a:r>
            <a:r>
              <a:rPr lang="de-DE" dirty="0" smtClean="0"/>
              <a:t>Kalenderwoche – </a:t>
            </a:r>
            <a:r>
              <a:rPr lang="de-DE" sz="2000" dirty="0" smtClean="0"/>
              <a:t>Datenstand </a:t>
            </a:r>
            <a:r>
              <a:rPr lang="de-DE" sz="2000" dirty="0" smtClean="0"/>
              <a:t>01.09</a:t>
            </a:r>
            <a:r>
              <a:rPr lang="de-DE" sz="2000" dirty="0" smtClean="0"/>
              <a:t>.2020</a:t>
            </a:r>
            <a:endParaRPr lang="de-DE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32" y="2160209"/>
            <a:ext cx="5840474" cy="360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positiven und negativen Testungen pro </a:t>
            </a:r>
            <a:r>
              <a:rPr lang="de-DE" dirty="0" smtClean="0"/>
              <a:t>Tag – bundesweit - </a:t>
            </a:r>
            <a:r>
              <a:rPr lang="de-DE" sz="2000" dirty="0" smtClean="0"/>
              <a:t>Datenstand </a:t>
            </a:r>
            <a:r>
              <a:rPr lang="de-DE" sz="2000" dirty="0" smtClean="0"/>
              <a:t>01.09</a:t>
            </a:r>
            <a:r>
              <a:rPr lang="de-DE" sz="2000" dirty="0" smtClean="0"/>
              <a:t>.2020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9" y="1711325"/>
            <a:ext cx="790124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Anzahl</a:t>
            </a:r>
            <a:r>
              <a:rPr lang="en-US" sz="2400" dirty="0" smtClean="0"/>
              <a:t> </a:t>
            </a:r>
            <a:r>
              <a:rPr lang="en-US" sz="2400" dirty="0" err="1" smtClean="0"/>
              <a:t>Personen</a:t>
            </a:r>
            <a:r>
              <a:rPr lang="en-US" sz="2400" dirty="0" smtClean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positiver</a:t>
            </a:r>
            <a:r>
              <a:rPr lang="en-US" sz="2400" dirty="0"/>
              <a:t> SARS-CoV-2-PCR-Testung </a:t>
            </a:r>
            <a:r>
              <a:rPr lang="en-US" sz="2400" dirty="0" smtClean="0"/>
              <a:t>pro 100.000 </a:t>
            </a:r>
            <a:r>
              <a:rPr lang="en-US" sz="2400" dirty="0" err="1" smtClean="0"/>
              <a:t>Einwohnern</a:t>
            </a:r>
            <a:r>
              <a:rPr lang="en-US" sz="2400" dirty="0" smtClean="0"/>
              <a:t> </a:t>
            </a:r>
            <a:r>
              <a:rPr lang="en-US" sz="2400" dirty="0" err="1" smtClean="0"/>
              <a:t>nach</a:t>
            </a:r>
            <a:r>
              <a:rPr lang="en-US" sz="2400" dirty="0" smtClean="0"/>
              <a:t> </a:t>
            </a:r>
            <a:r>
              <a:rPr lang="en-US" sz="2400" dirty="0" err="1"/>
              <a:t>Altersgruppe</a:t>
            </a:r>
            <a:r>
              <a:rPr lang="en-US" sz="2400" dirty="0"/>
              <a:t> und </a:t>
            </a:r>
            <a:r>
              <a:rPr lang="en-US" sz="2400" dirty="0" err="1" smtClean="0"/>
              <a:t>Kalenderwoche</a:t>
            </a:r>
            <a:r>
              <a:rPr lang="en-US" sz="2400" dirty="0" smtClean="0"/>
              <a:t> – </a:t>
            </a:r>
            <a:r>
              <a:rPr lang="en-US" sz="2000" dirty="0" err="1" smtClean="0"/>
              <a:t>Datenstand</a:t>
            </a:r>
            <a:r>
              <a:rPr lang="en-US" sz="2000" dirty="0" smtClean="0"/>
              <a:t> </a:t>
            </a:r>
            <a:r>
              <a:rPr lang="en-US" sz="2000" dirty="0" smtClean="0"/>
              <a:t>01.09.2020</a:t>
            </a:r>
            <a:endParaRPr lang="de-DE" sz="2000" dirty="0"/>
          </a:p>
        </p:txBody>
      </p:sp>
      <p:pic>
        <p:nvPicPr>
          <p:cNvPr id="8" name="Picture"/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745641" y="1907377"/>
            <a:ext cx="7406655" cy="411480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15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Testverzug – </a:t>
            </a:r>
            <a:r>
              <a:rPr lang="de-DE" sz="2000" dirty="0" smtClean="0"/>
              <a:t>Datenstand </a:t>
            </a:r>
            <a:r>
              <a:rPr lang="de-DE" sz="2000" dirty="0" smtClean="0"/>
              <a:t>01.09</a:t>
            </a:r>
            <a:r>
              <a:rPr lang="de-DE" sz="2000" dirty="0" smtClean="0"/>
              <a:t>.2020</a:t>
            </a:r>
            <a:endParaRPr lang="de-DE" sz="2000" dirty="0"/>
          </a:p>
        </p:txBody>
      </p:sp>
      <p:pic>
        <p:nvPicPr>
          <p:cNvPr id="6" name="Picture"/>
          <p:cNvPicPr>
            <a:picLocks noGrp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 bwMode="auto">
          <a:xfrm>
            <a:off x="457200" y="1968897"/>
            <a:ext cx="7983538" cy="3991768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527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Bildschirmpräsentation (4:3)</PresentationFormat>
  <Paragraphs>11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Laborbasierte Surveillance SARS-CoV-2 in ARS </vt:lpstr>
      <vt:lpstr>Anzahl Testungen pro 100.00 Einwohner nach Altersgruppe und Kalenderwoche – Datenstand 01.09.2020</vt:lpstr>
      <vt:lpstr>Anzahl der positiven und negativen Testungen pro Tag – bundesweit - Datenstand 01.09.2020</vt:lpstr>
      <vt:lpstr>Anzahl Personen mit positiver SARS-CoV-2-PCR-Testung pro 100.000 Einwohnern nach Altersgruppe und Kalenderwoche – Datenstand 01.09.2020</vt:lpstr>
      <vt:lpstr>Testverzug – Datenstand 01.09.2020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180</cp:revision>
  <dcterms:created xsi:type="dcterms:W3CDTF">2020-01-21T10:42:53Z</dcterms:created>
  <dcterms:modified xsi:type="dcterms:W3CDTF">2020-09-01T17:21:17Z</dcterms:modified>
</cp:coreProperties>
</file>