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5" r:id="rId3"/>
    <p:sldId id="267" r:id="rId4"/>
    <p:sldId id="269" r:id="rId5"/>
    <p:sldId id="263" r:id="rId6"/>
    <p:sldId id="266" r:id="rId7"/>
    <p:sldId id="270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7"/>
    <a:srgbClr val="66A8DD"/>
    <a:srgbClr val="4D8AD2"/>
    <a:srgbClr val="80A5DC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6796" autoAdjust="0"/>
  </p:normalViewPr>
  <p:slideViewPr>
    <p:cSldViewPr snapToGrid="0" snapToObjects="1">
      <p:cViewPr>
        <p:scale>
          <a:sx n="110" d="100"/>
          <a:sy n="110" d="100"/>
        </p:scale>
        <p:origin x="-156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8FAE-BC5F-4DF3-A00D-5A45606FB43A}" type="datetime1">
              <a:rPr lang="de-DE" smtClean="0"/>
              <a:t>01.09.2020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57A7-067E-47D5-AF28-F341491FB83C}" type="datetime1">
              <a:rPr lang="de-DE" smtClean="0"/>
              <a:t>01.09.2020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DFD5-AA3B-401E-BEBC-B460E29B1DD7}" type="datetime1">
              <a:rPr lang="de-DE" smtClean="0"/>
              <a:t>01.09.2020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94A9F643-8B0F-499A-84AE-44EBB51C9925}" type="datetime1">
              <a:rPr lang="de-DE" smtClean="0"/>
              <a:t>01.09.2020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corona-warn-app/cwa-documentation/blob/master/translations/cwa-risk-assessment.de.md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v.de/media/sp/Ansichtsexemplar_Muster10C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Corona-Warn-App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Testregistrierung:</a:t>
            </a:r>
            <a:br>
              <a:rPr lang="de-DE" dirty="0" smtClean="0"/>
            </a:br>
            <a:r>
              <a:rPr lang="de-DE" dirty="0" smtClean="0"/>
              <a:t>Von der Eingabe des QR-Codes </a:t>
            </a:r>
            <a:br>
              <a:rPr lang="de-DE" dirty="0" smtClean="0"/>
            </a:br>
            <a:r>
              <a:rPr lang="de-DE" dirty="0" smtClean="0"/>
              <a:t>bis zur Ergebnisübermittlung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Sandra Beermann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0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01.09.2020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Grundlegende Funktion der App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7277" r="78302" b="35740"/>
          <a:stretch/>
        </p:blipFill>
        <p:spPr bwMode="auto">
          <a:xfrm>
            <a:off x="332510" y="1189880"/>
            <a:ext cx="2184363" cy="312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17417" r="58882" b="35376"/>
          <a:stretch/>
        </p:blipFill>
        <p:spPr bwMode="auto">
          <a:xfrm>
            <a:off x="3119550" y="1189880"/>
            <a:ext cx="2185200" cy="30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4" t="18316" r="20337" b="63115"/>
          <a:stretch/>
        </p:blipFill>
        <p:spPr bwMode="auto">
          <a:xfrm>
            <a:off x="5995566" y="2961411"/>
            <a:ext cx="2188800" cy="13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3" t="18321" r="1864" b="63996"/>
          <a:stretch/>
        </p:blipFill>
        <p:spPr bwMode="auto">
          <a:xfrm>
            <a:off x="5943610" y="4665522"/>
            <a:ext cx="2240755" cy="126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 t="17124" r="40204" b="63615"/>
          <a:stretch/>
        </p:blipFill>
        <p:spPr bwMode="auto">
          <a:xfrm>
            <a:off x="5995566" y="1158707"/>
            <a:ext cx="2188800" cy="139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oben 5"/>
          <p:cNvSpPr/>
          <p:nvPr/>
        </p:nvSpPr>
        <p:spPr>
          <a:xfrm>
            <a:off x="4099220" y="4396662"/>
            <a:ext cx="346725" cy="58189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924355" y="5091545"/>
            <a:ext cx="276045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Verifikation</a:t>
            </a:r>
            <a:r>
              <a:rPr lang="de-DE" sz="1600" dirty="0" smtClean="0"/>
              <a:t> des positiven </a:t>
            </a:r>
            <a:r>
              <a:rPr lang="de-DE" sz="1600" dirty="0"/>
              <a:t>T</a:t>
            </a:r>
            <a:r>
              <a:rPr lang="de-DE" sz="1600" dirty="0" smtClean="0"/>
              <a:t>estergebnisses durch System (</a:t>
            </a:r>
            <a:r>
              <a:rPr lang="de-DE" sz="1600" b="1" dirty="0" smtClean="0"/>
              <a:t>QR-Code</a:t>
            </a:r>
            <a:r>
              <a:rPr lang="de-DE" sz="1600" dirty="0" smtClean="0"/>
              <a:t>) oder durch Verifikations-Hotline (</a:t>
            </a:r>
            <a:r>
              <a:rPr lang="de-DE" sz="1600" b="1" dirty="0" err="1" smtClean="0"/>
              <a:t>teleTAN</a:t>
            </a:r>
            <a:r>
              <a:rPr lang="de-DE" sz="1600" dirty="0"/>
              <a:t>)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16873" y="1911925"/>
            <a:ext cx="602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304750" y="1929243"/>
            <a:ext cx="602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rot="5400000">
            <a:off x="6858615" y="2747976"/>
            <a:ext cx="25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5400000">
            <a:off x="6858615" y="4438227"/>
            <a:ext cx="25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01.09.2020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62760"/>
            <a:ext cx="8092592" cy="338554"/>
          </a:xfrm>
        </p:spPr>
        <p:txBody>
          <a:bodyPr/>
          <a:lstStyle/>
          <a:p>
            <a:r>
              <a:rPr lang="de-DE" dirty="0" smtClean="0"/>
              <a:t>Risiko-Anzeige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5" t="17505" r="8637" b="68897"/>
          <a:stretch/>
        </p:blipFill>
        <p:spPr bwMode="auto">
          <a:xfrm>
            <a:off x="353290" y="636396"/>
            <a:ext cx="8468591" cy="153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33610" r="70559" b="20978"/>
          <a:stretch/>
        </p:blipFill>
        <p:spPr bwMode="auto">
          <a:xfrm>
            <a:off x="1080660" y="2244438"/>
            <a:ext cx="2256579" cy="407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0" t="31751" r="14570" b="23350"/>
          <a:stretch/>
        </p:blipFill>
        <p:spPr bwMode="auto">
          <a:xfrm>
            <a:off x="5631877" y="2244437"/>
            <a:ext cx="2333111" cy="404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3" t="31580" r="43091" b="23264"/>
          <a:stretch/>
        </p:blipFill>
        <p:spPr bwMode="auto">
          <a:xfrm>
            <a:off x="3337239" y="2244438"/>
            <a:ext cx="2160000" cy="404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457200" y="6249336"/>
            <a:ext cx="9081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u="sng" dirty="0">
                <a:hlinkClick r:id="rId5"/>
              </a:rPr>
              <a:t>https://github.com/corona-warn-app/cwa-documentation/blob/master/translations/cwa-risk-assessment.de.md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01.09.2020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0852" y="193932"/>
            <a:ext cx="8092592" cy="338554"/>
          </a:xfrm>
        </p:spPr>
        <p:txBody>
          <a:bodyPr/>
          <a:lstStyle/>
          <a:p>
            <a:r>
              <a:rPr lang="de-DE" dirty="0" smtClean="0"/>
              <a:t>Laboranbindung</a:t>
            </a:r>
            <a:endParaRPr lang="de-DE" dirty="0"/>
          </a:p>
        </p:txBody>
      </p:sp>
      <p:grpSp>
        <p:nvGrpSpPr>
          <p:cNvPr id="104" name="Gruppieren 103"/>
          <p:cNvGrpSpPr/>
          <p:nvPr/>
        </p:nvGrpSpPr>
        <p:grpSpPr>
          <a:xfrm>
            <a:off x="128550" y="1439023"/>
            <a:ext cx="1360375" cy="1503925"/>
            <a:chOff x="128550" y="1439023"/>
            <a:chExt cx="1360375" cy="1503925"/>
          </a:xfrm>
        </p:grpSpPr>
        <p:sp>
          <p:nvSpPr>
            <p:cNvPr id="7" name="Rectangle 57">
              <a:extLst>
                <a:ext uri="{FF2B5EF4-FFF2-40B4-BE49-F238E27FC236}">
                  <a16:creationId xmlns="" xmlns:a16="http://schemas.microsoft.com/office/drawing/2014/main" id="{8BEDF276-907C-44C5-87E7-517046DC7B32}"/>
                </a:ext>
              </a:extLst>
            </p:cNvPr>
            <p:cNvSpPr/>
            <p:nvPr/>
          </p:nvSpPr>
          <p:spPr bwMode="gray">
            <a:xfrm>
              <a:off x="128550" y="1439023"/>
              <a:ext cx="1360375" cy="1503925"/>
            </a:xfrm>
            <a:prstGeom prst="rect">
              <a:avLst/>
            </a:prstGeom>
            <a:noFill/>
            <a:ln w="25400" cap="flat" cmpd="sng" algn="ctr">
              <a:solidFill>
                <a:srgbClr val="DDDDDD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</a:extLst>
          </p:spPr>
          <p:txBody>
            <a:bodyPr lIns="90000" tIns="72000" rIns="90000" bIns="72000" rtlCol="0" anchor="t"/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b="1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App </a:t>
              </a:r>
              <a:br>
                <a:rPr lang="de-DE" sz="1400" b="1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</a:br>
              <a:r>
                <a:rPr lang="de-DE" sz="1400" b="1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Nutzer</a:t>
              </a:r>
            </a:p>
          </p:txBody>
        </p:sp>
        <p:grpSp>
          <p:nvGrpSpPr>
            <p:cNvPr id="8" name="Group 53">
              <a:extLst>
                <a:ext uri="{FF2B5EF4-FFF2-40B4-BE49-F238E27FC236}">
                  <a16:creationId xmlns="" xmlns:a16="http://schemas.microsoft.com/office/drawing/2014/main" id="{B5E23B67-8EA3-4F6B-B80B-254A7F04E50D}"/>
                </a:ext>
              </a:extLst>
            </p:cNvPr>
            <p:cNvGrpSpPr/>
            <p:nvPr/>
          </p:nvGrpSpPr>
          <p:grpSpPr>
            <a:xfrm>
              <a:off x="244796" y="1912722"/>
              <a:ext cx="970547" cy="1022299"/>
              <a:chOff x="1687101" y="2188385"/>
              <a:chExt cx="970547" cy="1022299"/>
            </a:xfrm>
          </p:grpSpPr>
          <p:sp>
            <p:nvSpPr>
              <p:cNvPr id="9" name="AutoShape 3">
                <a:extLst>
                  <a:ext uri="{FF2B5EF4-FFF2-40B4-BE49-F238E27FC236}">
                    <a16:creationId xmlns="" xmlns:a16="http://schemas.microsoft.com/office/drawing/2014/main" id="{35C59EC5-10A2-4F8C-823A-1513A822D8B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7101" y="2188385"/>
                <a:ext cx="970547" cy="970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4D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="" xmlns:a16="http://schemas.microsoft.com/office/drawing/2014/main" id="{AD057810-E8A8-46D5-96B2-7917F4421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438" y="2608864"/>
                <a:ext cx="757875" cy="403934"/>
              </a:xfrm>
              <a:custGeom>
                <a:avLst/>
                <a:gdLst>
                  <a:gd name="connsiteX0" fmla="*/ 294670 w 872705"/>
                  <a:gd name="connsiteY0" fmla="*/ 265112 h 465137"/>
                  <a:gd name="connsiteX1" fmla="*/ 308256 w 872705"/>
                  <a:gd name="connsiteY1" fmla="*/ 280126 h 465137"/>
                  <a:gd name="connsiteX2" fmla="*/ 310197 w 872705"/>
                  <a:gd name="connsiteY2" fmla="*/ 282063 h 465137"/>
                  <a:gd name="connsiteX3" fmla="*/ 436353 w 872705"/>
                  <a:gd name="connsiteY3" fmla="*/ 332433 h 465137"/>
                  <a:gd name="connsiteX4" fmla="*/ 562509 w 872705"/>
                  <a:gd name="connsiteY4" fmla="*/ 282063 h 465137"/>
                  <a:gd name="connsiteX5" fmla="*/ 564450 w 872705"/>
                  <a:gd name="connsiteY5" fmla="*/ 280126 h 465137"/>
                  <a:gd name="connsiteX6" fmla="*/ 578036 w 872705"/>
                  <a:gd name="connsiteY6" fmla="*/ 265112 h 465137"/>
                  <a:gd name="connsiteX7" fmla="*/ 766300 w 872705"/>
                  <a:gd name="connsiteY7" fmla="*/ 297077 h 465137"/>
                  <a:gd name="connsiteX8" fmla="*/ 872077 w 872705"/>
                  <a:gd name="connsiteY8" fmla="*/ 450607 h 465137"/>
                  <a:gd name="connsiteX9" fmla="*/ 861887 w 872705"/>
                  <a:gd name="connsiteY9" fmla="*/ 465137 h 465137"/>
                  <a:gd name="connsiteX10" fmla="*/ 10819 w 872705"/>
                  <a:gd name="connsiteY10" fmla="*/ 465137 h 465137"/>
                  <a:gd name="connsiteX11" fmla="*/ 629 w 872705"/>
                  <a:gd name="connsiteY11" fmla="*/ 450607 h 465137"/>
                  <a:gd name="connsiteX12" fmla="*/ 106406 w 872705"/>
                  <a:gd name="connsiteY12" fmla="*/ 297077 h 465137"/>
                  <a:gd name="connsiteX13" fmla="*/ 294670 w 872705"/>
                  <a:gd name="connsiteY13" fmla="*/ 265112 h 465137"/>
                  <a:gd name="connsiteX14" fmla="*/ 204578 w 872705"/>
                  <a:gd name="connsiteY14" fmla="*/ 0 h 465137"/>
                  <a:gd name="connsiteX15" fmla="*/ 229359 w 872705"/>
                  <a:gd name="connsiteY15" fmla="*/ 11634 h 465137"/>
                  <a:gd name="connsiteX16" fmla="*/ 251711 w 872705"/>
                  <a:gd name="connsiteY16" fmla="*/ 37326 h 465137"/>
                  <a:gd name="connsiteX17" fmla="*/ 256570 w 872705"/>
                  <a:gd name="connsiteY17" fmla="*/ 43143 h 465137"/>
                  <a:gd name="connsiteX18" fmla="*/ 326540 w 872705"/>
                  <a:gd name="connsiteY18" fmla="*/ 189539 h 465137"/>
                  <a:gd name="connsiteX19" fmla="*/ 436353 w 872705"/>
                  <a:gd name="connsiteY19" fmla="*/ 244317 h 465137"/>
                  <a:gd name="connsiteX20" fmla="*/ 546167 w 872705"/>
                  <a:gd name="connsiteY20" fmla="*/ 189539 h 465137"/>
                  <a:gd name="connsiteX21" fmla="*/ 615651 w 872705"/>
                  <a:gd name="connsiteY21" fmla="*/ 43143 h 465137"/>
                  <a:gd name="connsiteX22" fmla="*/ 620996 w 872705"/>
                  <a:gd name="connsiteY22" fmla="*/ 37326 h 465137"/>
                  <a:gd name="connsiteX23" fmla="*/ 643347 w 872705"/>
                  <a:gd name="connsiteY23" fmla="*/ 11634 h 465137"/>
                  <a:gd name="connsiteX24" fmla="*/ 668128 w 872705"/>
                  <a:gd name="connsiteY24" fmla="*/ 0 h 465137"/>
                  <a:gd name="connsiteX25" fmla="*/ 668128 w 872705"/>
                  <a:gd name="connsiteY25" fmla="*/ 1454 h 465137"/>
                  <a:gd name="connsiteX26" fmla="*/ 634115 w 872705"/>
                  <a:gd name="connsiteY26" fmla="*/ 54292 h 465137"/>
                  <a:gd name="connsiteX27" fmla="*/ 564631 w 872705"/>
                  <a:gd name="connsiteY27" fmla="*/ 200689 h 465137"/>
                  <a:gd name="connsiteX28" fmla="*/ 564631 w 872705"/>
                  <a:gd name="connsiteY28" fmla="*/ 248195 h 465137"/>
                  <a:gd name="connsiteX29" fmla="*/ 561230 w 872705"/>
                  <a:gd name="connsiteY29" fmla="*/ 253042 h 465137"/>
                  <a:gd name="connsiteX30" fmla="*/ 543251 w 872705"/>
                  <a:gd name="connsiteY30" fmla="*/ 271463 h 465137"/>
                  <a:gd name="connsiteX31" fmla="*/ 543251 w 872705"/>
                  <a:gd name="connsiteY31" fmla="*/ 218625 h 465137"/>
                  <a:gd name="connsiteX32" fmla="*/ 436353 w 872705"/>
                  <a:gd name="connsiteY32" fmla="*/ 265646 h 465137"/>
                  <a:gd name="connsiteX33" fmla="*/ 329455 w 872705"/>
                  <a:gd name="connsiteY33" fmla="*/ 219109 h 465137"/>
                  <a:gd name="connsiteX34" fmla="*/ 329455 w 872705"/>
                  <a:gd name="connsiteY34" fmla="*/ 271463 h 465137"/>
                  <a:gd name="connsiteX35" fmla="*/ 311477 w 872705"/>
                  <a:gd name="connsiteY35" fmla="*/ 253042 h 465137"/>
                  <a:gd name="connsiteX36" fmla="*/ 308075 w 872705"/>
                  <a:gd name="connsiteY36" fmla="*/ 248195 h 465137"/>
                  <a:gd name="connsiteX37" fmla="*/ 308075 w 872705"/>
                  <a:gd name="connsiteY37" fmla="*/ 200689 h 465137"/>
                  <a:gd name="connsiteX38" fmla="*/ 238105 w 872705"/>
                  <a:gd name="connsiteY38" fmla="*/ 54292 h 465137"/>
                  <a:gd name="connsiteX39" fmla="*/ 204578 w 872705"/>
                  <a:gd name="connsiteY39" fmla="*/ 2424 h 465137"/>
                  <a:gd name="connsiteX40" fmla="*/ 204578 w 872705"/>
                  <a:gd name="connsiteY40" fmla="*/ 0 h 46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72705" h="465137">
                    <a:moveTo>
                      <a:pt x="294670" y="265112"/>
                    </a:moveTo>
                    <a:cubicBezTo>
                      <a:pt x="294670" y="265112"/>
                      <a:pt x="299037" y="271408"/>
                      <a:pt x="308256" y="280126"/>
                    </a:cubicBezTo>
                    <a:cubicBezTo>
                      <a:pt x="308741" y="281095"/>
                      <a:pt x="309712" y="281579"/>
                      <a:pt x="310197" y="282063"/>
                    </a:cubicBezTo>
                    <a:cubicBezTo>
                      <a:pt x="331547" y="301921"/>
                      <a:pt x="373760" y="331949"/>
                      <a:pt x="436353" y="332433"/>
                    </a:cubicBezTo>
                    <a:cubicBezTo>
                      <a:pt x="498946" y="331949"/>
                      <a:pt x="541160" y="301921"/>
                      <a:pt x="562509" y="282063"/>
                    </a:cubicBezTo>
                    <a:cubicBezTo>
                      <a:pt x="562994" y="281579"/>
                      <a:pt x="563965" y="281095"/>
                      <a:pt x="564450" y="280126"/>
                    </a:cubicBezTo>
                    <a:cubicBezTo>
                      <a:pt x="573669" y="271408"/>
                      <a:pt x="578036" y="265112"/>
                      <a:pt x="578036" y="265112"/>
                    </a:cubicBezTo>
                    <a:cubicBezTo>
                      <a:pt x="578036" y="265112"/>
                      <a:pt x="700310" y="266565"/>
                      <a:pt x="766300" y="297077"/>
                    </a:cubicBezTo>
                    <a:cubicBezTo>
                      <a:pt x="819674" y="321293"/>
                      <a:pt x="858491" y="414768"/>
                      <a:pt x="872077" y="450607"/>
                    </a:cubicBezTo>
                    <a:cubicBezTo>
                      <a:pt x="874503" y="457388"/>
                      <a:pt x="869651" y="465137"/>
                      <a:pt x="861887" y="465137"/>
                    </a:cubicBezTo>
                    <a:cubicBezTo>
                      <a:pt x="861887" y="465137"/>
                      <a:pt x="861887" y="465137"/>
                      <a:pt x="10819" y="465137"/>
                    </a:cubicBezTo>
                    <a:cubicBezTo>
                      <a:pt x="3055" y="465137"/>
                      <a:pt x="-1797" y="457388"/>
                      <a:pt x="629" y="450607"/>
                    </a:cubicBezTo>
                    <a:cubicBezTo>
                      <a:pt x="14215" y="414768"/>
                      <a:pt x="53033" y="321293"/>
                      <a:pt x="106406" y="297077"/>
                    </a:cubicBezTo>
                    <a:cubicBezTo>
                      <a:pt x="172396" y="266565"/>
                      <a:pt x="294670" y="265112"/>
                      <a:pt x="294670" y="265112"/>
                    </a:cubicBezTo>
                    <a:close/>
                    <a:moveTo>
                      <a:pt x="204578" y="0"/>
                    </a:moveTo>
                    <a:cubicBezTo>
                      <a:pt x="204578" y="0"/>
                      <a:pt x="204578" y="0"/>
                      <a:pt x="229359" y="11634"/>
                    </a:cubicBezTo>
                    <a:cubicBezTo>
                      <a:pt x="232761" y="20844"/>
                      <a:pt x="239563" y="31509"/>
                      <a:pt x="251711" y="37326"/>
                    </a:cubicBezTo>
                    <a:cubicBezTo>
                      <a:pt x="254140" y="38780"/>
                      <a:pt x="255598" y="40719"/>
                      <a:pt x="256570" y="43143"/>
                    </a:cubicBezTo>
                    <a:cubicBezTo>
                      <a:pt x="276492" y="93073"/>
                      <a:pt x="312448" y="176936"/>
                      <a:pt x="326540" y="189539"/>
                    </a:cubicBezTo>
                    <a:cubicBezTo>
                      <a:pt x="348405" y="208445"/>
                      <a:pt x="404770" y="244317"/>
                      <a:pt x="436353" y="244317"/>
                    </a:cubicBezTo>
                    <a:cubicBezTo>
                      <a:pt x="467451" y="244317"/>
                      <a:pt x="524301" y="208445"/>
                      <a:pt x="546167" y="189539"/>
                    </a:cubicBezTo>
                    <a:cubicBezTo>
                      <a:pt x="559772" y="176936"/>
                      <a:pt x="596215" y="93073"/>
                      <a:pt x="615651" y="43143"/>
                    </a:cubicBezTo>
                    <a:cubicBezTo>
                      <a:pt x="616622" y="40719"/>
                      <a:pt x="618566" y="38780"/>
                      <a:pt x="620996" y="37326"/>
                    </a:cubicBezTo>
                    <a:cubicBezTo>
                      <a:pt x="633143" y="31509"/>
                      <a:pt x="639946" y="21329"/>
                      <a:pt x="643347" y="11634"/>
                    </a:cubicBezTo>
                    <a:cubicBezTo>
                      <a:pt x="643347" y="11634"/>
                      <a:pt x="643347" y="11634"/>
                      <a:pt x="668128" y="0"/>
                    </a:cubicBezTo>
                    <a:cubicBezTo>
                      <a:pt x="668128" y="485"/>
                      <a:pt x="668128" y="969"/>
                      <a:pt x="668128" y="1454"/>
                    </a:cubicBezTo>
                    <a:cubicBezTo>
                      <a:pt x="666184" y="12604"/>
                      <a:pt x="659868" y="39750"/>
                      <a:pt x="634115" y="54292"/>
                    </a:cubicBezTo>
                    <a:cubicBezTo>
                      <a:pt x="623425" y="81439"/>
                      <a:pt x="586497" y="173542"/>
                      <a:pt x="564631" y="200689"/>
                    </a:cubicBezTo>
                    <a:cubicBezTo>
                      <a:pt x="564631" y="200689"/>
                      <a:pt x="564631" y="200689"/>
                      <a:pt x="564631" y="248195"/>
                    </a:cubicBezTo>
                    <a:cubicBezTo>
                      <a:pt x="564631" y="248195"/>
                      <a:pt x="564631" y="248195"/>
                      <a:pt x="561230" y="253042"/>
                    </a:cubicBezTo>
                    <a:cubicBezTo>
                      <a:pt x="560258" y="254012"/>
                      <a:pt x="554427" y="261768"/>
                      <a:pt x="543251" y="271463"/>
                    </a:cubicBezTo>
                    <a:cubicBezTo>
                      <a:pt x="543251" y="271463"/>
                      <a:pt x="543251" y="271463"/>
                      <a:pt x="543251" y="218625"/>
                    </a:cubicBezTo>
                    <a:cubicBezTo>
                      <a:pt x="514583" y="239469"/>
                      <a:pt x="467937" y="265646"/>
                      <a:pt x="436353" y="265646"/>
                    </a:cubicBezTo>
                    <a:cubicBezTo>
                      <a:pt x="404770" y="265646"/>
                      <a:pt x="358123" y="239469"/>
                      <a:pt x="329455" y="219109"/>
                    </a:cubicBezTo>
                    <a:cubicBezTo>
                      <a:pt x="329455" y="219109"/>
                      <a:pt x="329455" y="219109"/>
                      <a:pt x="329455" y="271463"/>
                    </a:cubicBezTo>
                    <a:cubicBezTo>
                      <a:pt x="318279" y="261768"/>
                      <a:pt x="312448" y="254012"/>
                      <a:pt x="311477" y="253042"/>
                    </a:cubicBezTo>
                    <a:cubicBezTo>
                      <a:pt x="311477" y="253042"/>
                      <a:pt x="311477" y="253042"/>
                      <a:pt x="308075" y="248195"/>
                    </a:cubicBezTo>
                    <a:cubicBezTo>
                      <a:pt x="308075" y="248195"/>
                      <a:pt x="308075" y="248195"/>
                      <a:pt x="308075" y="200689"/>
                    </a:cubicBezTo>
                    <a:cubicBezTo>
                      <a:pt x="286210" y="174027"/>
                      <a:pt x="248795" y="81439"/>
                      <a:pt x="238105" y="54292"/>
                    </a:cubicBezTo>
                    <a:cubicBezTo>
                      <a:pt x="214296" y="40235"/>
                      <a:pt x="207008" y="15997"/>
                      <a:pt x="204578" y="2424"/>
                    </a:cubicBezTo>
                    <a:cubicBezTo>
                      <a:pt x="204578" y="1939"/>
                      <a:pt x="204578" y="969"/>
                      <a:pt x="20457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="" xmlns:a16="http://schemas.microsoft.com/office/drawing/2014/main" id="{D8CC4154-D515-4415-BEF2-6619AFDDF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854" y="2305568"/>
                <a:ext cx="410828" cy="304675"/>
              </a:xfrm>
              <a:custGeom>
                <a:avLst/>
                <a:gdLst>
                  <a:gd name="T0" fmla="*/ 941 w 975"/>
                  <a:gd name="T1" fmla="*/ 568 h 724"/>
                  <a:gd name="T2" fmla="*/ 944 w 975"/>
                  <a:gd name="T3" fmla="*/ 478 h 724"/>
                  <a:gd name="T4" fmla="*/ 472 w 975"/>
                  <a:gd name="T5" fmla="*/ 0 h 724"/>
                  <a:gd name="T6" fmla="*/ 0 w 975"/>
                  <a:gd name="T7" fmla="*/ 478 h 724"/>
                  <a:gd name="T8" fmla="*/ 27 w 975"/>
                  <a:gd name="T9" fmla="*/ 674 h 724"/>
                  <a:gd name="T10" fmla="*/ 213 w 975"/>
                  <a:gd name="T11" fmla="*/ 402 h 724"/>
                  <a:gd name="T12" fmla="*/ 238 w 975"/>
                  <a:gd name="T13" fmla="*/ 386 h 724"/>
                  <a:gd name="T14" fmla="*/ 284 w 975"/>
                  <a:gd name="T15" fmla="*/ 375 h 724"/>
                  <a:gd name="T16" fmla="*/ 831 w 975"/>
                  <a:gd name="T17" fmla="*/ 713 h 724"/>
                  <a:gd name="T18" fmla="*/ 899 w 975"/>
                  <a:gd name="T19" fmla="*/ 711 h 724"/>
                  <a:gd name="T20" fmla="*/ 909 w 975"/>
                  <a:gd name="T21" fmla="*/ 707 h 724"/>
                  <a:gd name="T22" fmla="*/ 930 w 975"/>
                  <a:gd name="T23" fmla="*/ 698 h 724"/>
                  <a:gd name="T24" fmla="*/ 941 w 975"/>
                  <a:gd name="T25" fmla="*/ 692 h 724"/>
                  <a:gd name="T26" fmla="*/ 975 w 975"/>
                  <a:gd name="T27" fmla="*/ 671 h 724"/>
                  <a:gd name="T28" fmla="*/ 941 w 975"/>
                  <a:gd name="T29" fmla="*/ 568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5" h="724">
                    <a:moveTo>
                      <a:pt x="941" y="568"/>
                    </a:moveTo>
                    <a:cubicBezTo>
                      <a:pt x="945" y="539"/>
                      <a:pt x="944" y="508"/>
                      <a:pt x="944" y="478"/>
                    </a:cubicBezTo>
                    <a:cubicBezTo>
                      <a:pt x="944" y="214"/>
                      <a:pt x="739" y="0"/>
                      <a:pt x="472" y="0"/>
                    </a:cubicBezTo>
                    <a:cubicBezTo>
                      <a:pt x="205" y="0"/>
                      <a:pt x="0" y="214"/>
                      <a:pt x="0" y="478"/>
                    </a:cubicBezTo>
                    <a:cubicBezTo>
                      <a:pt x="0" y="536"/>
                      <a:pt x="10" y="653"/>
                      <a:pt x="27" y="674"/>
                    </a:cubicBezTo>
                    <a:cubicBezTo>
                      <a:pt x="73" y="716"/>
                      <a:pt x="80" y="491"/>
                      <a:pt x="213" y="402"/>
                    </a:cubicBezTo>
                    <a:cubicBezTo>
                      <a:pt x="219" y="397"/>
                      <a:pt x="229" y="391"/>
                      <a:pt x="238" y="386"/>
                    </a:cubicBezTo>
                    <a:cubicBezTo>
                      <a:pt x="252" y="378"/>
                      <a:pt x="268" y="374"/>
                      <a:pt x="284" y="375"/>
                    </a:cubicBezTo>
                    <a:cubicBezTo>
                      <a:pt x="566" y="391"/>
                      <a:pt x="779" y="685"/>
                      <a:pt x="831" y="713"/>
                    </a:cubicBezTo>
                    <a:cubicBezTo>
                      <a:pt x="849" y="724"/>
                      <a:pt x="875" y="720"/>
                      <a:pt x="899" y="711"/>
                    </a:cubicBezTo>
                    <a:cubicBezTo>
                      <a:pt x="903" y="710"/>
                      <a:pt x="906" y="709"/>
                      <a:pt x="909" y="707"/>
                    </a:cubicBezTo>
                    <a:cubicBezTo>
                      <a:pt x="916" y="704"/>
                      <a:pt x="923" y="701"/>
                      <a:pt x="930" y="698"/>
                    </a:cubicBezTo>
                    <a:cubicBezTo>
                      <a:pt x="934" y="696"/>
                      <a:pt x="938" y="694"/>
                      <a:pt x="941" y="692"/>
                    </a:cubicBezTo>
                    <a:cubicBezTo>
                      <a:pt x="961" y="681"/>
                      <a:pt x="975" y="671"/>
                      <a:pt x="975" y="671"/>
                    </a:cubicBezTo>
                    <a:cubicBezTo>
                      <a:pt x="948" y="631"/>
                      <a:pt x="939" y="593"/>
                      <a:pt x="941" y="568"/>
                    </a:cubicBezTo>
                    <a:close/>
                  </a:path>
                </a:pathLst>
              </a:custGeom>
              <a:solidFill>
                <a:srgbClr val="006A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2" name="Group 43">
                <a:extLst>
                  <a:ext uri="{FF2B5EF4-FFF2-40B4-BE49-F238E27FC236}">
                    <a16:creationId xmlns="" xmlns:a16="http://schemas.microsoft.com/office/drawing/2014/main" id="{8E600333-8696-465C-BBA5-EF14A64BF482}"/>
                  </a:ext>
                </a:extLst>
              </p:cNvPr>
              <p:cNvGrpSpPr/>
              <p:nvPr/>
            </p:nvGrpSpPr>
            <p:grpSpPr>
              <a:xfrm>
                <a:off x="2272355" y="2683365"/>
                <a:ext cx="278958" cy="527319"/>
                <a:chOff x="2489586" y="4314279"/>
                <a:chExt cx="462742" cy="874729"/>
              </a:xfrm>
            </p:grpSpPr>
            <p:sp>
              <p:nvSpPr>
                <p:cNvPr id="13" name="Rectangle 44">
                  <a:extLst>
                    <a:ext uri="{FF2B5EF4-FFF2-40B4-BE49-F238E27FC236}">
                      <a16:creationId xmlns="" xmlns:a16="http://schemas.microsoft.com/office/drawing/2014/main" id="{C7CA77F6-80F5-4C13-BDA0-EE218A7D9397}"/>
                    </a:ext>
                  </a:extLst>
                </p:cNvPr>
                <p:cNvSpPr/>
                <p:nvPr/>
              </p:nvSpPr>
              <p:spPr>
                <a:xfrm>
                  <a:off x="2493096" y="4314279"/>
                  <a:ext cx="459232" cy="874729"/>
                </a:xfrm>
                <a:prstGeom prst="rect">
                  <a:avLst/>
                </a:prstGeom>
                <a:solidFill>
                  <a:srgbClr val="FFFFFF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rgbClr val="29BA74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5">
                  <a:extLst>
                    <a:ext uri="{FF2B5EF4-FFF2-40B4-BE49-F238E27FC236}">
                      <a16:creationId xmlns="" xmlns:a16="http://schemas.microsoft.com/office/drawing/2014/main" id="{ED5104CE-E4AB-439E-AA51-662C8B8912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89586" y="4319085"/>
                  <a:ext cx="453188" cy="859856"/>
                </a:xfrm>
                <a:custGeom>
                  <a:avLst/>
                  <a:gdLst>
                    <a:gd name="T0" fmla="*/ 784 w 806"/>
                    <a:gd name="T1" fmla="*/ 0 h 1528"/>
                    <a:gd name="T2" fmla="*/ 22 w 806"/>
                    <a:gd name="T3" fmla="*/ 0 h 1528"/>
                    <a:gd name="T4" fmla="*/ 0 w 806"/>
                    <a:gd name="T5" fmla="*/ 22 h 1528"/>
                    <a:gd name="T6" fmla="*/ 0 w 806"/>
                    <a:gd name="T7" fmla="*/ 1252 h 1528"/>
                    <a:gd name="T8" fmla="*/ 0 w 806"/>
                    <a:gd name="T9" fmla="*/ 1296 h 1528"/>
                    <a:gd name="T10" fmla="*/ 0 w 806"/>
                    <a:gd name="T11" fmla="*/ 1506 h 1528"/>
                    <a:gd name="T12" fmla="*/ 22 w 806"/>
                    <a:gd name="T13" fmla="*/ 1528 h 1528"/>
                    <a:gd name="T14" fmla="*/ 784 w 806"/>
                    <a:gd name="T15" fmla="*/ 1528 h 1528"/>
                    <a:gd name="T16" fmla="*/ 806 w 806"/>
                    <a:gd name="T17" fmla="*/ 1506 h 1528"/>
                    <a:gd name="T18" fmla="*/ 806 w 806"/>
                    <a:gd name="T19" fmla="*/ 1296 h 1528"/>
                    <a:gd name="T20" fmla="*/ 806 w 806"/>
                    <a:gd name="T21" fmla="*/ 1252 h 1528"/>
                    <a:gd name="T22" fmla="*/ 806 w 806"/>
                    <a:gd name="T23" fmla="*/ 22 h 1528"/>
                    <a:gd name="T24" fmla="*/ 784 w 806"/>
                    <a:gd name="T25" fmla="*/ 0 h 1528"/>
                    <a:gd name="T26" fmla="*/ 762 w 806"/>
                    <a:gd name="T27" fmla="*/ 1484 h 1528"/>
                    <a:gd name="T28" fmla="*/ 44 w 806"/>
                    <a:gd name="T29" fmla="*/ 1484 h 1528"/>
                    <a:gd name="T30" fmla="*/ 44 w 806"/>
                    <a:gd name="T31" fmla="*/ 1296 h 1528"/>
                    <a:gd name="T32" fmla="*/ 762 w 806"/>
                    <a:gd name="T33" fmla="*/ 1296 h 1528"/>
                    <a:gd name="T34" fmla="*/ 762 w 806"/>
                    <a:gd name="T35" fmla="*/ 1484 h 1528"/>
                    <a:gd name="T36" fmla="*/ 44 w 806"/>
                    <a:gd name="T37" fmla="*/ 1252 h 1528"/>
                    <a:gd name="T38" fmla="*/ 44 w 806"/>
                    <a:gd name="T39" fmla="*/ 44 h 1528"/>
                    <a:gd name="T40" fmla="*/ 762 w 806"/>
                    <a:gd name="T41" fmla="*/ 44 h 1528"/>
                    <a:gd name="T42" fmla="*/ 762 w 806"/>
                    <a:gd name="T43" fmla="*/ 1252 h 1528"/>
                    <a:gd name="T44" fmla="*/ 44 w 806"/>
                    <a:gd name="T45" fmla="*/ 1252 h 1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6" h="1528">
                      <a:moveTo>
                        <a:pt x="784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252"/>
                        <a:pt x="0" y="1252"/>
                        <a:pt x="0" y="1252"/>
                      </a:cubicBezTo>
                      <a:cubicBezTo>
                        <a:pt x="0" y="1296"/>
                        <a:pt x="0" y="1296"/>
                        <a:pt x="0" y="1296"/>
                      </a:cubicBezTo>
                      <a:cubicBezTo>
                        <a:pt x="0" y="1506"/>
                        <a:pt x="0" y="1506"/>
                        <a:pt x="0" y="1506"/>
                      </a:cubicBezTo>
                      <a:cubicBezTo>
                        <a:pt x="0" y="1518"/>
                        <a:pt x="10" y="1528"/>
                        <a:pt x="22" y="1528"/>
                      </a:cubicBezTo>
                      <a:cubicBezTo>
                        <a:pt x="784" y="1528"/>
                        <a:pt x="784" y="1528"/>
                        <a:pt x="784" y="1528"/>
                      </a:cubicBezTo>
                      <a:cubicBezTo>
                        <a:pt x="796" y="1528"/>
                        <a:pt x="806" y="1518"/>
                        <a:pt x="806" y="1506"/>
                      </a:cubicBezTo>
                      <a:cubicBezTo>
                        <a:pt x="806" y="1296"/>
                        <a:pt x="806" y="1296"/>
                        <a:pt x="806" y="1296"/>
                      </a:cubicBezTo>
                      <a:cubicBezTo>
                        <a:pt x="806" y="1252"/>
                        <a:pt x="806" y="1252"/>
                        <a:pt x="806" y="1252"/>
                      </a:cubicBezTo>
                      <a:cubicBezTo>
                        <a:pt x="806" y="22"/>
                        <a:pt x="806" y="22"/>
                        <a:pt x="806" y="22"/>
                      </a:cubicBezTo>
                      <a:cubicBezTo>
                        <a:pt x="806" y="10"/>
                        <a:pt x="796" y="0"/>
                        <a:pt x="784" y="0"/>
                      </a:cubicBezTo>
                      <a:close/>
                      <a:moveTo>
                        <a:pt x="762" y="1484"/>
                      </a:moveTo>
                      <a:cubicBezTo>
                        <a:pt x="44" y="1484"/>
                        <a:pt x="44" y="1484"/>
                        <a:pt x="44" y="1484"/>
                      </a:cubicBezTo>
                      <a:cubicBezTo>
                        <a:pt x="44" y="1296"/>
                        <a:pt x="44" y="1296"/>
                        <a:pt x="44" y="1296"/>
                      </a:cubicBezTo>
                      <a:cubicBezTo>
                        <a:pt x="762" y="1296"/>
                        <a:pt x="762" y="1296"/>
                        <a:pt x="762" y="1296"/>
                      </a:cubicBezTo>
                      <a:lnTo>
                        <a:pt x="762" y="1484"/>
                      </a:lnTo>
                      <a:close/>
                      <a:moveTo>
                        <a:pt x="44" y="1252"/>
                      </a:move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762" y="44"/>
                        <a:pt x="762" y="44"/>
                        <a:pt x="762" y="44"/>
                      </a:cubicBezTo>
                      <a:cubicBezTo>
                        <a:pt x="762" y="1252"/>
                        <a:pt x="762" y="1252"/>
                        <a:pt x="762" y="1252"/>
                      </a:cubicBezTo>
                      <a:lnTo>
                        <a:pt x="44" y="1252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5" name="Freeform 16">
                  <a:extLst>
                    <a:ext uri="{FF2B5EF4-FFF2-40B4-BE49-F238E27FC236}">
                      <a16:creationId xmlns="" xmlns:a16="http://schemas.microsoft.com/office/drawing/2014/main" id="{22DADA81-3E0B-4AD4-B56A-66F4E6207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35806" y="4376410"/>
                  <a:ext cx="358649" cy="753911"/>
                </a:xfrm>
                <a:custGeom>
                  <a:avLst/>
                  <a:gdLst>
                    <a:gd name="T0" fmla="*/ 321 w 638"/>
                    <a:gd name="T1" fmla="*/ 1340 h 1340"/>
                    <a:gd name="T2" fmla="*/ 263 w 638"/>
                    <a:gd name="T3" fmla="*/ 1282 h 1340"/>
                    <a:gd name="T4" fmla="*/ 321 w 638"/>
                    <a:gd name="T5" fmla="*/ 1224 h 1340"/>
                    <a:gd name="T6" fmla="*/ 379 w 638"/>
                    <a:gd name="T7" fmla="*/ 1282 h 1340"/>
                    <a:gd name="T8" fmla="*/ 321 w 638"/>
                    <a:gd name="T9" fmla="*/ 1340 h 1340"/>
                    <a:gd name="T10" fmla="*/ 638 w 638"/>
                    <a:gd name="T11" fmla="*/ 1092 h 1340"/>
                    <a:gd name="T12" fmla="*/ 638 w 638"/>
                    <a:gd name="T13" fmla="*/ 115 h 1340"/>
                    <a:gd name="T14" fmla="*/ 628 w 638"/>
                    <a:gd name="T15" fmla="*/ 105 h 1340"/>
                    <a:gd name="T16" fmla="*/ 10 w 638"/>
                    <a:gd name="T17" fmla="*/ 105 h 1340"/>
                    <a:gd name="T18" fmla="*/ 0 w 638"/>
                    <a:gd name="T19" fmla="*/ 115 h 1340"/>
                    <a:gd name="T20" fmla="*/ 0 w 638"/>
                    <a:gd name="T21" fmla="*/ 1092 h 1340"/>
                    <a:gd name="T22" fmla="*/ 10 w 638"/>
                    <a:gd name="T23" fmla="*/ 1102 h 1340"/>
                    <a:gd name="T24" fmla="*/ 628 w 638"/>
                    <a:gd name="T25" fmla="*/ 1102 h 1340"/>
                    <a:gd name="T26" fmla="*/ 638 w 638"/>
                    <a:gd name="T27" fmla="*/ 1092 h 1340"/>
                    <a:gd name="T28" fmla="*/ 469 w 638"/>
                    <a:gd name="T29" fmla="*/ 22 h 1340"/>
                    <a:gd name="T30" fmla="*/ 447 w 638"/>
                    <a:gd name="T31" fmla="*/ 0 h 1340"/>
                    <a:gd name="T32" fmla="*/ 195 w 638"/>
                    <a:gd name="T33" fmla="*/ 0 h 1340"/>
                    <a:gd name="T34" fmla="*/ 173 w 638"/>
                    <a:gd name="T35" fmla="*/ 22 h 1340"/>
                    <a:gd name="T36" fmla="*/ 195 w 638"/>
                    <a:gd name="T37" fmla="*/ 44 h 1340"/>
                    <a:gd name="T38" fmla="*/ 447 w 638"/>
                    <a:gd name="T39" fmla="*/ 44 h 1340"/>
                    <a:gd name="T40" fmla="*/ 469 w 638"/>
                    <a:gd name="T41" fmla="*/ 22 h 1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8" h="1340">
                      <a:moveTo>
                        <a:pt x="321" y="1340"/>
                      </a:moveTo>
                      <a:cubicBezTo>
                        <a:pt x="289" y="1340"/>
                        <a:pt x="263" y="1314"/>
                        <a:pt x="263" y="1282"/>
                      </a:cubicBezTo>
                      <a:cubicBezTo>
                        <a:pt x="263" y="1250"/>
                        <a:pt x="289" y="1224"/>
                        <a:pt x="321" y="1224"/>
                      </a:cubicBezTo>
                      <a:cubicBezTo>
                        <a:pt x="353" y="1224"/>
                        <a:pt x="379" y="1250"/>
                        <a:pt x="379" y="1282"/>
                      </a:cubicBezTo>
                      <a:cubicBezTo>
                        <a:pt x="379" y="1314"/>
                        <a:pt x="353" y="1340"/>
                        <a:pt x="321" y="1340"/>
                      </a:cubicBezTo>
                      <a:close/>
                      <a:moveTo>
                        <a:pt x="638" y="1092"/>
                      </a:moveTo>
                      <a:cubicBezTo>
                        <a:pt x="638" y="115"/>
                        <a:pt x="638" y="115"/>
                        <a:pt x="638" y="115"/>
                      </a:cubicBezTo>
                      <a:cubicBezTo>
                        <a:pt x="638" y="110"/>
                        <a:pt x="634" y="105"/>
                        <a:pt x="628" y="105"/>
                      </a:cubicBezTo>
                      <a:cubicBezTo>
                        <a:pt x="10" y="105"/>
                        <a:pt x="10" y="105"/>
                        <a:pt x="10" y="105"/>
                      </a:cubicBezTo>
                      <a:cubicBezTo>
                        <a:pt x="4" y="105"/>
                        <a:pt x="0" y="110"/>
                        <a:pt x="0" y="115"/>
                      </a:cubicBezTo>
                      <a:cubicBezTo>
                        <a:pt x="0" y="1092"/>
                        <a:pt x="0" y="1092"/>
                        <a:pt x="0" y="1092"/>
                      </a:cubicBezTo>
                      <a:cubicBezTo>
                        <a:pt x="0" y="1098"/>
                        <a:pt x="4" y="1102"/>
                        <a:pt x="10" y="1102"/>
                      </a:cubicBezTo>
                      <a:cubicBezTo>
                        <a:pt x="628" y="1102"/>
                        <a:pt x="628" y="1102"/>
                        <a:pt x="628" y="1102"/>
                      </a:cubicBezTo>
                      <a:cubicBezTo>
                        <a:pt x="634" y="1102"/>
                        <a:pt x="638" y="1098"/>
                        <a:pt x="638" y="1092"/>
                      </a:cubicBezTo>
                      <a:close/>
                      <a:moveTo>
                        <a:pt x="469" y="22"/>
                      </a:moveTo>
                      <a:cubicBezTo>
                        <a:pt x="469" y="10"/>
                        <a:pt x="459" y="0"/>
                        <a:pt x="447" y="0"/>
                      </a:cubicBez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83" y="0"/>
                        <a:pt x="173" y="10"/>
                        <a:pt x="173" y="22"/>
                      </a:cubicBezTo>
                      <a:cubicBezTo>
                        <a:pt x="173" y="34"/>
                        <a:pt x="183" y="44"/>
                        <a:pt x="195" y="44"/>
                      </a:cubicBezTo>
                      <a:cubicBezTo>
                        <a:pt x="447" y="44"/>
                        <a:pt x="447" y="44"/>
                        <a:pt x="447" y="44"/>
                      </a:cubicBezTo>
                      <a:cubicBezTo>
                        <a:pt x="459" y="44"/>
                        <a:pt x="469" y="34"/>
                        <a:pt x="469" y="22"/>
                      </a:cubicBezTo>
                      <a:close/>
                    </a:path>
                  </a:pathLst>
                </a:custGeom>
                <a:solidFill>
                  <a:srgbClr val="006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16" name="Group 16">
            <a:extLst>
              <a:ext uri="{FF2B5EF4-FFF2-40B4-BE49-F238E27FC236}">
                <a16:creationId xmlns="" xmlns:a16="http://schemas.microsoft.com/office/drawing/2014/main" id="{EA2989A1-D447-433F-88EA-2D4DD982E08E}"/>
              </a:ext>
            </a:extLst>
          </p:cNvPr>
          <p:cNvGrpSpPr/>
          <p:nvPr/>
        </p:nvGrpSpPr>
        <p:grpSpPr>
          <a:xfrm>
            <a:off x="3200622" y="3997425"/>
            <a:ext cx="1232767" cy="1331590"/>
            <a:chOff x="10192663" y="2478145"/>
            <a:chExt cx="1232767" cy="1331590"/>
          </a:xfrm>
        </p:grpSpPr>
        <p:sp>
          <p:nvSpPr>
            <p:cNvPr id="17" name="Rectangle 17">
              <a:extLst>
                <a:ext uri="{FF2B5EF4-FFF2-40B4-BE49-F238E27FC236}">
                  <a16:creationId xmlns="" xmlns:a16="http://schemas.microsoft.com/office/drawing/2014/main" id="{9B40C7EA-C1C4-4EC3-B9EB-C8E99EA32E52}"/>
                </a:ext>
              </a:extLst>
            </p:cNvPr>
            <p:cNvSpPr/>
            <p:nvPr/>
          </p:nvSpPr>
          <p:spPr bwMode="gray">
            <a:xfrm>
              <a:off x="10192663" y="2478145"/>
              <a:ext cx="1232767" cy="1331590"/>
            </a:xfrm>
            <a:prstGeom prst="rect">
              <a:avLst/>
            </a:prstGeom>
            <a:solidFill>
              <a:srgbClr val="DDDDDD"/>
            </a:solidFill>
            <a:ln w="254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b="1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Verifikations-server</a:t>
              </a:r>
            </a:p>
          </p:txBody>
        </p:sp>
        <p:grpSp>
          <p:nvGrpSpPr>
            <p:cNvPr id="18" name="Group 19">
              <a:extLst>
                <a:ext uri="{FF2B5EF4-FFF2-40B4-BE49-F238E27FC236}">
                  <a16:creationId xmlns="" xmlns:a16="http://schemas.microsoft.com/office/drawing/2014/main" id="{05C0D5A8-2600-48FB-8C17-00EF09AEDF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13799" y="2964261"/>
              <a:ext cx="790496" cy="789731"/>
              <a:chOff x="5273675" y="2606675"/>
              <a:chExt cx="1646238" cy="1644650"/>
            </a:xfrm>
          </p:grpSpPr>
          <p:sp>
            <p:nvSpPr>
              <p:cNvPr id="19" name="AutoShape 3">
                <a:extLst>
                  <a:ext uri="{FF2B5EF4-FFF2-40B4-BE49-F238E27FC236}">
                    <a16:creationId xmlns="" xmlns:a16="http://schemas.microsoft.com/office/drawing/2014/main" id="{B5B50B91-490C-47CA-9A56-4867A1534DF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0" name="Group 22">
                <a:extLst>
                  <a:ext uri="{FF2B5EF4-FFF2-40B4-BE49-F238E27FC236}">
                    <a16:creationId xmlns="" xmlns:a16="http://schemas.microsoft.com/office/drawing/2014/main" id="{C2EEDDF5-3E5C-4524-BBF5-FFC0FE83582C}"/>
                  </a:ext>
                </a:extLst>
              </p:cNvPr>
              <p:cNvGrpSpPr/>
              <p:nvPr/>
            </p:nvGrpSpPr>
            <p:grpSpPr>
              <a:xfrm>
                <a:off x="5608638" y="2881313"/>
                <a:ext cx="977900" cy="1093788"/>
                <a:chOff x="5608638" y="2881313"/>
                <a:chExt cx="977900" cy="1093788"/>
              </a:xfrm>
            </p:grpSpPr>
            <p:sp>
              <p:nvSpPr>
                <p:cNvPr id="21" name="Freeform 17">
                  <a:extLst>
                    <a:ext uri="{FF2B5EF4-FFF2-40B4-BE49-F238E27FC236}">
                      <a16:creationId xmlns="" xmlns:a16="http://schemas.microsoft.com/office/drawing/2014/main" id="{745E3CDA-4678-4A57-9854-D19D5BF3B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8638" y="2881313"/>
                  <a:ext cx="977900" cy="1093788"/>
                </a:xfrm>
                <a:custGeom>
                  <a:avLst/>
                  <a:gdLst>
                    <a:gd name="connsiteX0" fmla="*/ 488514 w 977900"/>
                    <a:gd name="connsiteY0" fmla="*/ 61912 h 1093788"/>
                    <a:gd name="connsiteX1" fmla="*/ 917575 w 977900"/>
                    <a:gd name="connsiteY1" fmla="*/ 219512 h 1093788"/>
                    <a:gd name="connsiteX2" fmla="*/ 488514 w 977900"/>
                    <a:gd name="connsiteY2" fmla="*/ 377825 h 1093788"/>
                    <a:gd name="connsiteX3" fmla="*/ 58737 w 977900"/>
                    <a:gd name="connsiteY3" fmla="*/ 224504 h 1093788"/>
                    <a:gd name="connsiteX4" fmla="*/ 58737 w 977900"/>
                    <a:gd name="connsiteY4" fmla="*/ 215233 h 1093788"/>
                    <a:gd name="connsiteX5" fmla="*/ 488514 w 977900"/>
                    <a:gd name="connsiteY5" fmla="*/ 61912 h 1093788"/>
                    <a:gd name="connsiteX6" fmla="*/ 477508 w 977900"/>
                    <a:gd name="connsiteY6" fmla="*/ 28575 h 1093788"/>
                    <a:gd name="connsiteX7" fmla="*/ 173585 w 977900"/>
                    <a:gd name="connsiteY7" fmla="*/ 78482 h 1093788"/>
                    <a:gd name="connsiteX8" fmla="*/ 172155 w 977900"/>
                    <a:gd name="connsiteY8" fmla="*/ 79195 h 1093788"/>
                    <a:gd name="connsiteX9" fmla="*/ 165719 w 977900"/>
                    <a:gd name="connsiteY9" fmla="*/ 81334 h 1093788"/>
                    <a:gd name="connsiteX10" fmla="*/ 164289 w 977900"/>
                    <a:gd name="connsiteY10" fmla="*/ 82047 h 1093788"/>
                    <a:gd name="connsiteX11" fmla="*/ 157138 w 977900"/>
                    <a:gd name="connsiteY11" fmla="*/ 84899 h 1093788"/>
                    <a:gd name="connsiteX12" fmla="*/ 149271 w 977900"/>
                    <a:gd name="connsiteY12" fmla="*/ 88463 h 1093788"/>
                    <a:gd name="connsiteX13" fmla="*/ 144981 w 977900"/>
                    <a:gd name="connsiteY13" fmla="*/ 89889 h 1093788"/>
                    <a:gd name="connsiteX14" fmla="*/ 142835 w 977900"/>
                    <a:gd name="connsiteY14" fmla="*/ 91315 h 1093788"/>
                    <a:gd name="connsiteX15" fmla="*/ 50586 w 977900"/>
                    <a:gd name="connsiteY15" fmla="*/ 153342 h 1093788"/>
                    <a:gd name="connsiteX16" fmla="*/ 49156 w 977900"/>
                    <a:gd name="connsiteY16" fmla="*/ 154768 h 1093788"/>
                    <a:gd name="connsiteX17" fmla="*/ 47726 w 977900"/>
                    <a:gd name="connsiteY17" fmla="*/ 156907 h 1093788"/>
                    <a:gd name="connsiteX18" fmla="*/ 44150 w 977900"/>
                    <a:gd name="connsiteY18" fmla="*/ 161185 h 1093788"/>
                    <a:gd name="connsiteX19" fmla="*/ 43435 w 977900"/>
                    <a:gd name="connsiteY19" fmla="*/ 161898 h 1093788"/>
                    <a:gd name="connsiteX20" fmla="*/ 41289 w 977900"/>
                    <a:gd name="connsiteY20" fmla="*/ 165463 h 1093788"/>
                    <a:gd name="connsiteX21" fmla="*/ 39859 w 977900"/>
                    <a:gd name="connsiteY21" fmla="*/ 167602 h 1093788"/>
                    <a:gd name="connsiteX22" fmla="*/ 38429 w 977900"/>
                    <a:gd name="connsiteY22" fmla="*/ 169740 h 1093788"/>
                    <a:gd name="connsiteX23" fmla="*/ 36999 w 977900"/>
                    <a:gd name="connsiteY23" fmla="*/ 171879 h 1093788"/>
                    <a:gd name="connsiteX24" fmla="*/ 36284 w 977900"/>
                    <a:gd name="connsiteY24" fmla="*/ 174018 h 1093788"/>
                    <a:gd name="connsiteX25" fmla="*/ 34853 w 977900"/>
                    <a:gd name="connsiteY25" fmla="*/ 176870 h 1093788"/>
                    <a:gd name="connsiteX26" fmla="*/ 34138 w 977900"/>
                    <a:gd name="connsiteY26" fmla="*/ 178296 h 1093788"/>
                    <a:gd name="connsiteX27" fmla="*/ 32708 w 977900"/>
                    <a:gd name="connsiteY27" fmla="*/ 181148 h 1093788"/>
                    <a:gd name="connsiteX28" fmla="*/ 31993 w 977900"/>
                    <a:gd name="connsiteY28" fmla="*/ 182574 h 1093788"/>
                    <a:gd name="connsiteX29" fmla="*/ 31278 w 977900"/>
                    <a:gd name="connsiteY29" fmla="*/ 186138 h 1093788"/>
                    <a:gd name="connsiteX30" fmla="*/ 30563 w 977900"/>
                    <a:gd name="connsiteY30" fmla="*/ 187564 h 1093788"/>
                    <a:gd name="connsiteX31" fmla="*/ 29848 w 977900"/>
                    <a:gd name="connsiteY31" fmla="*/ 190416 h 1093788"/>
                    <a:gd name="connsiteX32" fmla="*/ 29133 w 977900"/>
                    <a:gd name="connsiteY32" fmla="*/ 191842 h 1093788"/>
                    <a:gd name="connsiteX33" fmla="*/ 28417 w 977900"/>
                    <a:gd name="connsiteY33" fmla="*/ 195407 h 1093788"/>
                    <a:gd name="connsiteX34" fmla="*/ 28417 w 977900"/>
                    <a:gd name="connsiteY34" fmla="*/ 196833 h 1093788"/>
                    <a:gd name="connsiteX35" fmla="*/ 27702 w 977900"/>
                    <a:gd name="connsiteY35" fmla="*/ 199685 h 1093788"/>
                    <a:gd name="connsiteX36" fmla="*/ 27702 w 977900"/>
                    <a:gd name="connsiteY36" fmla="*/ 201823 h 1093788"/>
                    <a:gd name="connsiteX37" fmla="*/ 26987 w 977900"/>
                    <a:gd name="connsiteY37" fmla="*/ 203962 h 1093788"/>
                    <a:gd name="connsiteX38" fmla="*/ 26987 w 977900"/>
                    <a:gd name="connsiteY38" fmla="*/ 208953 h 1093788"/>
                    <a:gd name="connsiteX39" fmla="*/ 26987 w 977900"/>
                    <a:gd name="connsiteY39" fmla="*/ 210379 h 1093788"/>
                    <a:gd name="connsiteX40" fmla="*/ 26987 w 977900"/>
                    <a:gd name="connsiteY40" fmla="*/ 211092 h 1093788"/>
                    <a:gd name="connsiteX41" fmla="*/ 26987 w 977900"/>
                    <a:gd name="connsiteY41" fmla="*/ 211805 h 1093788"/>
                    <a:gd name="connsiteX42" fmla="*/ 26987 w 977900"/>
                    <a:gd name="connsiteY42" fmla="*/ 215370 h 1093788"/>
                    <a:gd name="connsiteX43" fmla="*/ 27702 w 977900"/>
                    <a:gd name="connsiteY43" fmla="*/ 217508 h 1093788"/>
                    <a:gd name="connsiteX44" fmla="*/ 27702 w 977900"/>
                    <a:gd name="connsiteY44" fmla="*/ 876280 h 1093788"/>
                    <a:gd name="connsiteX45" fmla="*/ 26987 w 977900"/>
                    <a:gd name="connsiteY45" fmla="*/ 878419 h 1093788"/>
                    <a:gd name="connsiteX46" fmla="*/ 26987 w 977900"/>
                    <a:gd name="connsiteY46" fmla="*/ 881983 h 1093788"/>
                    <a:gd name="connsiteX47" fmla="*/ 26987 w 977900"/>
                    <a:gd name="connsiteY47" fmla="*/ 882696 h 1093788"/>
                    <a:gd name="connsiteX48" fmla="*/ 26987 w 977900"/>
                    <a:gd name="connsiteY48" fmla="*/ 883409 h 1093788"/>
                    <a:gd name="connsiteX49" fmla="*/ 26987 w 977900"/>
                    <a:gd name="connsiteY49" fmla="*/ 884835 h 1093788"/>
                    <a:gd name="connsiteX50" fmla="*/ 26987 w 977900"/>
                    <a:gd name="connsiteY50" fmla="*/ 889826 h 1093788"/>
                    <a:gd name="connsiteX51" fmla="*/ 27702 w 977900"/>
                    <a:gd name="connsiteY51" fmla="*/ 891965 h 1093788"/>
                    <a:gd name="connsiteX52" fmla="*/ 27702 w 977900"/>
                    <a:gd name="connsiteY52" fmla="*/ 894104 h 1093788"/>
                    <a:gd name="connsiteX53" fmla="*/ 28417 w 977900"/>
                    <a:gd name="connsiteY53" fmla="*/ 896956 h 1093788"/>
                    <a:gd name="connsiteX54" fmla="*/ 28417 w 977900"/>
                    <a:gd name="connsiteY54" fmla="*/ 898381 h 1093788"/>
                    <a:gd name="connsiteX55" fmla="*/ 29133 w 977900"/>
                    <a:gd name="connsiteY55" fmla="*/ 901946 h 1093788"/>
                    <a:gd name="connsiteX56" fmla="*/ 29848 w 977900"/>
                    <a:gd name="connsiteY56" fmla="*/ 903372 h 1093788"/>
                    <a:gd name="connsiteX57" fmla="*/ 30563 w 977900"/>
                    <a:gd name="connsiteY57" fmla="*/ 906224 h 1093788"/>
                    <a:gd name="connsiteX58" fmla="*/ 31278 w 977900"/>
                    <a:gd name="connsiteY58" fmla="*/ 907650 h 1093788"/>
                    <a:gd name="connsiteX59" fmla="*/ 31993 w 977900"/>
                    <a:gd name="connsiteY59" fmla="*/ 911215 h 1093788"/>
                    <a:gd name="connsiteX60" fmla="*/ 32708 w 977900"/>
                    <a:gd name="connsiteY60" fmla="*/ 912641 h 1093788"/>
                    <a:gd name="connsiteX61" fmla="*/ 34138 w 977900"/>
                    <a:gd name="connsiteY61" fmla="*/ 915492 h 1093788"/>
                    <a:gd name="connsiteX62" fmla="*/ 34853 w 977900"/>
                    <a:gd name="connsiteY62" fmla="*/ 916918 h 1093788"/>
                    <a:gd name="connsiteX63" fmla="*/ 36284 w 977900"/>
                    <a:gd name="connsiteY63" fmla="*/ 919770 h 1093788"/>
                    <a:gd name="connsiteX64" fmla="*/ 36999 w 977900"/>
                    <a:gd name="connsiteY64" fmla="*/ 921909 h 1093788"/>
                    <a:gd name="connsiteX65" fmla="*/ 38429 w 977900"/>
                    <a:gd name="connsiteY65" fmla="*/ 924048 h 1093788"/>
                    <a:gd name="connsiteX66" fmla="*/ 39859 w 977900"/>
                    <a:gd name="connsiteY66" fmla="*/ 926187 h 1093788"/>
                    <a:gd name="connsiteX67" fmla="*/ 41289 w 977900"/>
                    <a:gd name="connsiteY67" fmla="*/ 928326 h 1093788"/>
                    <a:gd name="connsiteX68" fmla="*/ 43435 w 977900"/>
                    <a:gd name="connsiteY68" fmla="*/ 931890 h 1093788"/>
                    <a:gd name="connsiteX69" fmla="*/ 44150 w 977900"/>
                    <a:gd name="connsiteY69" fmla="*/ 931890 h 1093788"/>
                    <a:gd name="connsiteX70" fmla="*/ 47726 w 977900"/>
                    <a:gd name="connsiteY70" fmla="*/ 936881 h 1093788"/>
                    <a:gd name="connsiteX71" fmla="*/ 49156 w 977900"/>
                    <a:gd name="connsiteY71" fmla="*/ 939020 h 1093788"/>
                    <a:gd name="connsiteX72" fmla="*/ 50586 w 977900"/>
                    <a:gd name="connsiteY72" fmla="*/ 940446 h 1093788"/>
                    <a:gd name="connsiteX73" fmla="*/ 142835 w 977900"/>
                    <a:gd name="connsiteY73" fmla="*/ 1002473 h 1093788"/>
                    <a:gd name="connsiteX74" fmla="*/ 144981 w 977900"/>
                    <a:gd name="connsiteY74" fmla="*/ 1003899 h 1093788"/>
                    <a:gd name="connsiteX75" fmla="*/ 149271 w 977900"/>
                    <a:gd name="connsiteY75" fmla="*/ 1005325 h 1093788"/>
                    <a:gd name="connsiteX76" fmla="*/ 157138 w 977900"/>
                    <a:gd name="connsiteY76" fmla="*/ 1008890 h 1093788"/>
                    <a:gd name="connsiteX77" fmla="*/ 162859 w 977900"/>
                    <a:gd name="connsiteY77" fmla="*/ 1011029 h 1093788"/>
                    <a:gd name="connsiteX78" fmla="*/ 164289 w 977900"/>
                    <a:gd name="connsiteY78" fmla="*/ 1011741 h 1093788"/>
                    <a:gd name="connsiteX79" fmla="*/ 172155 w 977900"/>
                    <a:gd name="connsiteY79" fmla="*/ 1014593 h 1093788"/>
                    <a:gd name="connsiteX80" fmla="*/ 172870 w 977900"/>
                    <a:gd name="connsiteY80" fmla="*/ 1015306 h 1093788"/>
                    <a:gd name="connsiteX81" fmla="*/ 477508 w 977900"/>
                    <a:gd name="connsiteY81" fmla="*/ 1065213 h 1093788"/>
                    <a:gd name="connsiteX82" fmla="*/ 486089 w 977900"/>
                    <a:gd name="connsiteY82" fmla="*/ 1065213 h 1093788"/>
                    <a:gd name="connsiteX83" fmla="*/ 488950 w 977900"/>
                    <a:gd name="connsiteY83" fmla="*/ 1065213 h 1093788"/>
                    <a:gd name="connsiteX84" fmla="*/ 491810 w 977900"/>
                    <a:gd name="connsiteY84" fmla="*/ 1065213 h 1093788"/>
                    <a:gd name="connsiteX85" fmla="*/ 500392 w 977900"/>
                    <a:gd name="connsiteY85" fmla="*/ 1065213 h 1093788"/>
                    <a:gd name="connsiteX86" fmla="*/ 805029 w 977900"/>
                    <a:gd name="connsiteY86" fmla="*/ 1015306 h 1093788"/>
                    <a:gd name="connsiteX87" fmla="*/ 805744 w 977900"/>
                    <a:gd name="connsiteY87" fmla="*/ 1014593 h 1093788"/>
                    <a:gd name="connsiteX88" fmla="*/ 813611 w 977900"/>
                    <a:gd name="connsiteY88" fmla="*/ 1011741 h 1093788"/>
                    <a:gd name="connsiteX89" fmla="*/ 814326 w 977900"/>
                    <a:gd name="connsiteY89" fmla="*/ 1011741 h 1093788"/>
                    <a:gd name="connsiteX90" fmla="*/ 820762 w 977900"/>
                    <a:gd name="connsiteY90" fmla="*/ 1008890 h 1093788"/>
                    <a:gd name="connsiteX91" fmla="*/ 828628 w 977900"/>
                    <a:gd name="connsiteY91" fmla="*/ 1005325 h 1093788"/>
                    <a:gd name="connsiteX92" fmla="*/ 832919 w 977900"/>
                    <a:gd name="connsiteY92" fmla="*/ 1003899 h 1093788"/>
                    <a:gd name="connsiteX93" fmla="*/ 835064 w 977900"/>
                    <a:gd name="connsiteY93" fmla="*/ 1002473 h 1093788"/>
                    <a:gd name="connsiteX94" fmla="*/ 927314 w 977900"/>
                    <a:gd name="connsiteY94" fmla="*/ 940446 h 1093788"/>
                    <a:gd name="connsiteX95" fmla="*/ 928744 w 977900"/>
                    <a:gd name="connsiteY95" fmla="*/ 939020 h 1093788"/>
                    <a:gd name="connsiteX96" fmla="*/ 930174 w 977900"/>
                    <a:gd name="connsiteY96" fmla="*/ 936881 h 1093788"/>
                    <a:gd name="connsiteX97" fmla="*/ 933750 w 977900"/>
                    <a:gd name="connsiteY97" fmla="*/ 931890 h 1093788"/>
                    <a:gd name="connsiteX98" fmla="*/ 934465 w 977900"/>
                    <a:gd name="connsiteY98" fmla="*/ 931890 h 1093788"/>
                    <a:gd name="connsiteX99" fmla="*/ 936610 w 977900"/>
                    <a:gd name="connsiteY99" fmla="*/ 928326 h 1093788"/>
                    <a:gd name="connsiteX100" fmla="*/ 938040 w 977900"/>
                    <a:gd name="connsiteY100" fmla="*/ 926187 h 1093788"/>
                    <a:gd name="connsiteX101" fmla="*/ 939470 w 977900"/>
                    <a:gd name="connsiteY101" fmla="*/ 924048 h 1093788"/>
                    <a:gd name="connsiteX102" fmla="*/ 940901 w 977900"/>
                    <a:gd name="connsiteY102" fmla="*/ 921909 h 1093788"/>
                    <a:gd name="connsiteX103" fmla="*/ 941616 w 977900"/>
                    <a:gd name="connsiteY103" fmla="*/ 919770 h 1093788"/>
                    <a:gd name="connsiteX104" fmla="*/ 943046 w 977900"/>
                    <a:gd name="connsiteY104" fmla="*/ 916918 h 1093788"/>
                    <a:gd name="connsiteX105" fmla="*/ 943761 w 977900"/>
                    <a:gd name="connsiteY105" fmla="*/ 915492 h 1093788"/>
                    <a:gd name="connsiteX106" fmla="*/ 945191 w 977900"/>
                    <a:gd name="connsiteY106" fmla="*/ 912641 h 1093788"/>
                    <a:gd name="connsiteX107" fmla="*/ 945906 w 977900"/>
                    <a:gd name="connsiteY107" fmla="*/ 911215 h 1093788"/>
                    <a:gd name="connsiteX108" fmla="*/ 946622 w 977900"/>
                    <a:gd name="connsiteY108" fmla="*/ 907650 h 1093788"/>
                    <a:gd name="connsiteX109" fmla="*/ 947337 w 977900"/>
                    <a:gd name="connsiteY109" fmla="*/ 906224 h 1093788"/>
                    <a:gd name="connsiteX110" fmla="*/ 948052 w 977900"/>
                    <a:gd name="connsiteY110" fmla="*/ 903372 h 1093788"/>
                    <a:gd name="connsiteX111" fmla="*/ 948767 w 977900"/>
                    <a:gd name="connsiteY111" fmla="*/ 901946 h 1093788"/>
                    <a:gd name="connsiteX112" fmla="*/ 949482 w 977900"/>
                    <a:gd name="connsiteY112" fmla="*/ 898381 h 1093788"/>
                    <a:gd name="connsiteX113" fmla="*/ 949482 w 977900"/>
                    <a:gd name="connsiteY113" fmla="*/ 896956 h 1093788"/>
                    <a:gd name="connsiteX114" fmla="*/ 950197 w 977900"/>
                    <a:gd name="connsiteY114" fmla="*/ 894104 h 1093788"/>
                    <a:gd name="connsiteX115" fmla="*/ 950197 w 977900"/>
                    <a:gd name="connsiteY115" fmla="*/ 891965 h 1093788"/>
                    <a:gd name="connsiteX116" fmla="*/ 950912 w 977900"/>
                    <a:gd name="connsiteY116" fmla="*/ 889826 h 1093788"/>
                    <a:gd name="connsiteX117" fmla="*/ 950912 w 977900"/>
                    <a:gd name="connsiteY117" fmla="*/ 884835 h 1093788"/>
                    <a:gd name="connsiteX118" fmla="*/ 950912 w 977900"/>
                    <a:gd name="connsiteY118" fmla="*/ 208240 h 1093788"/>
                    <a:gd name="connsiteX119" fmla="*/ 950912 w 977900"/>
                    <a:gd name="connsiteY119" fmla="*/ 206101 h 1093788"/>
                    <a:gd name="connsiteX120" fmla="*/ 950912 w 977900"/>
                    <a:gd name="connsiteY120" fmla="*/ 203249 h 1093788"/>
                    <a:gd name="connsiteX121" fmla="*/ 950197 w 977900"/>
                    <a:gd name="connsiteY121" fmla="*/ 200398 h 1093788"/>
                    <a:gd name="connsiteX122" fmla="*/ 949482 w 977900"/>
                    <a:gd name="connsiteY122" fmla="*/ 196833 h 1093788"/>
                    <a:gd name="connsiteX123" fmla="*/ 949482 w 977900"/>
                    <a:gd name="connsiteY123" fmla="*/ 195407 h 1093788"/>
                    <a:gd name="connsiteX124" fmla="*/ 948767 w 977900"/>
                    <a:gd name="connsiteY124" fmla="*/ 192555 h 1093788"/>
                    <a:gd name="connsiteX125" fmla="*/ 885122 w 977900"/>
                    <a:gd name="connsiteY125" fmla="*/ 117695 h 1093788"/>
                    <a:gd name="connsiteX126" fmla="*/ 880831 w 977900"/>
                    <a:gd name="connsiteY126" fmla="*/ 114843 h 1093788"/>
                    <a:gd name="connsiteX127" fmla="*/ 879401 w 977900"/>
                    <a:gd name="connsiteY127" fmla="*/ 114130 h 1093788"/>
                    <a:gd name="connsiteX128" fmla="*/ 875110 w 977900"/>
                    <a:gd name="connsiteY128" fmla="*/ 111278 h 1093788"/>
                    <a:gd name="connsiteX129" fmla="*/ 873680 w 977900"/>
                    <a:gd name="connsiteY129" fmla="*/ 110565 h 1093788"/>
                    <a:gd name="connsiteX130" fmla="*/ 870105 w 977900"/>
                    <a:gd name="connsiteY130" fmla="*/ 108426 h 1093788"/>
                    <a:gd name="connsiteX131" fmla="*/ 867959 w 977900"/>
                    <a:gd name="connsiteY131" fmla="*/ 107000 h 1093788"/>
                    <a:gd name="connsiteX132" fmla="*/ 864384 w 977900"/>
                    <a:gd name="connsiteY132" fmla="*/ 104861 h 1093788"/>
                    <a:gd name="connsiteX133" fmla="*/ 861523 w 977900"/>
                    <a:gd name="connsiteY133" fmla="*/ 103436 h 1093788"/>
                    <a:gd name="connsiteX134" fmla="*/ 858663 w 977900"/>
                    <a:gd name="connsiteY134" fmla="*/ 102010 h 1093788"/>
                    <a:gd name="connsiteX135" fmla="*/ 855087 w 977900"/>
                    <a:gd name="connsiteY135" fmla="*/ 99871 h 1093788"/>
                    <a:gd name="connsiteX136" fmla="*/ 852227 w 977900"/>
                    <a:gd name="connsiteY136" fmla="*/ 98445 h 1093788"/>
                    <a:gd name="connsiteX137" fmla="*/ 848651 w 977900"/>
                    <a:gd name="connsiteY137" fmla="*/ 97019 h 1093788"/>
                    <a:gd name="connsiteX138" fmla="*/ 845791 w 977900"/>
                    <a:gd name="connsiteY138" fmla="*/ 95593 h 1093788"/>
                    <a:gd name="connsiteX139" fmla="*/ 841500 w 977900"/>
                    <a:gd name="connsiteY139" fmla="*/ 93454 h 1093788"/>
                    <a:gd name="connsiteX140" fmla="*/ 839355 w 977900"/>
                    <a:gd name="connsiteY140" fmla="*/ 92028 h 1093788"/>
                    <a:gd name="connsiteX141" fmla="*/ 834349 w 977900"/>
                    <a:gd name="connsiteY141" fmla="*/ 90602 h 1093788"/>
                    <a:gd name="connsiteX142" fmla="*/ 830773 w 977900"/>
                    <a:gd name="connsiteY142" fmla="*/ 88463 h 1093788"/>
                    <a:gd name="connsiteX143" fmla="*/ 827198 w 977900"/>
                    <a:gd name="connsiteY143" fmla="*/ 87038 h 1093788"/>
                    <a:gd name="connsiteX144" fmla="*/ 821477 w 977900"/>
                    <a:gd name="connsiteY144" fmla="*/ 84899 h 1093788"/>
                    <a:gd name="connsiteX145" fmla="*/ 820047 w 977900"/>
                    <a:gd name="connsiteY145" fmla="*/ 84186 h 1093788"/>
                    <a:gd name="connsiteX146" fmla="*/ 812180 w 977900"/>
                    <a:gd name="connsiteY146" fmla="*/ 80621 h 1093788"/>
                    <a:gd name="connsiteX147" fmla="*/ 795733 w 977900"/>
                    <a:gd name="connsiteY147" fmla="*/ 74917 h 1093788"/>
                    <a:gd name="connsiteX148" fmla="*/ 795018 w 977900"/>
                    <a:gd name="connsiteY148" fmla="*/ 74917 h 1093788"/>
                    <a:gd name="connsiteX149" fmla="*/ 778570 w 977900"/>
                    <a:gd name="connsiteY149" fmla="*/ 69214 h 1093788"/>
                    <a:gd name="connsiteX150" fmla="*/ 777855 w 977900"/>
                    <a:gd name="connsiteY150" fmla="*/ 68501 h 1093788"/>
                    <a:gd name="connsiteX151" fmla="*/ 760692 w 977900"/>
                    <a:gd name="connsiteY151" fmla="*/ 63510 h 1093788"/>
                    <a:gd name="connsiteX152" fmla="*/ 759977 w 977900"/>
                    <a:gd name="connsiteY152" fmla="*/ 63510 h 1093788"/>
                    <a:gd name="connsiteX153" fmla="*/ 742815 w 977900"/>
                    <a:gd name="connsiteY153" fmla="*/ 58519 h 1093788"/>
                    <a:gd name="connsiteX154" fmla="*/ 741384 w 977900"/>
                    <a:gd name="connsiteY154" fmla="*/ 58519 h 1093788"/>
                    <a:gd name="connsiteX155" fmla="*/ 723507 w 977900"/>
                    <a:gd name="connsiteY155" fmla="*/ 54242 h 1093788"/>
                    <a:gd name="connsiteX156" fmla="*/ 722076 w 977900"/>
                    <a:gd name="connsiteY156" fmla="*/ 53529 h 1093788"/>
                    <a:gd name="connsiteX157" fmla="*/ 704198 w 977900"/>
                    <a:gd name="connsiteY157" fmla="*/ 49251 h 1093788"/>
                    <a:gd name="connsiteX158" fmla="*/ 702768 w 977900"/>
                    <a:gd name="connsiteY158" fmla="*/ 49251 h 1093788"/>
                    <a:gd name="connsiteX159" fmla="*/ 684175 w 977900"/>
                    <a:gd name="connsiteY159" fmla="*/ 45686 h 1093788"/>
                    <a:gd name="connsiteX160" fmla="*/ 682745 w 977900"/>
                    <a:gd name="connsiteY160" fmla="*/ 45686 h 1093788"/>
                    <a:gd name="connsiteX161" fmla="*/ 664152 w 977900"/>
                    <a:gd name="connsiteY161" fmla="*/ 42121 h 1093788"/>
                    <a:gd name="connsiteX162" fmla="*/ 662007 w 977900"/>
                    <a:gd name="connsiteY162" fmla="*/ 42121 h 1093788"/>
                    <a:gd name="connsiteX163" fmla="*/ 643414 w 977900"/>
                    <a:gd name="connsiteY163" fmla="*/ 39269 h 1093788"/>
                    <a:gd name="connsiteX164" fmla="*/ 641984 w 977900"/>
                    <a:gd name="connsiteY164" fmla="*/ 38557 h 1093788"/>
                    <a:gd name="connsiteX165" fmla="*/ 621961 w 977900"/>
                    <a:gd name="connsiteY165" fmla="*/ 36418 h 1093788"/>
                    <a:gd name="connsiteX166" fmla="*/ 620530 w 977900"/>
                    <a:gd name="connsiteY166" fmla="*/ 35705 h 1093788"/>
                    <a:gd name="connsiteX167" fmla="*/ 600507 w 977900"/>
                    <a:gd name="connsiteY167" fmla="*/ 33566 h 1093788"/>
                    <a:gd name="connsiteX168" fmla="*/ 599792 w 977900"/>
                    <a:gd name="connsiteY168" fmla="*/ 33566 h 1093788"/>
                    <a:gd name="connsiteX169" fmla="*/ 578339 w 977900"/>
                    <a:gd name="connsiteY169" fmla="*/ 32140 h 1093788"/>
                    <a:gd name="connsiteX170" fmla="*/ 577624 w 977900"/>
                    <a:gd name="connsiteY170" fmla="*/ 32140 h 1093788"/>
                    <a:gd name="connsiteX171" fmla="*/ 556170 w 977900"/>
                    <a:gd name="connsiteY171" fmla="*/ 30714 h 1093788"/>
                    <a:gd name="connsiteX172" fmla="*/ 534002 w 977900"/>
                    <a:gd name="connsiteY172" fmla="*/ 29288 h 1093788"/>
                    <a:gd name="connsiteX173" fmla="*/ 488950 w 977900"/>
                    <a:gd name="connsiteY173" fmla="*/ 28575 h 1093788"/>
                    <a:gd name="connsiteX174" fmla="*/ 477508 w 977900"/>
                    <a:gd name="connsiteY174" fmla="*/ 28575 h 1093788"/>
                    <a:gd name="connsiteX175" fmla="*/ 488950 w 977900"/>
                    <a:gd name="connsiteY175" fmla="*/ 0 h 1093788"/>
                    <a:gd name="connsiteX176" fmla="*/ 821579 w 977900"/>
                    <a:gd name="connsiteY176" fmla="*/ 54903 h 1093788"/>
                    <a:gd name="connsiteX177" fmla="*/ 976473 w 977900"/>
                    <a:gd name="connsiteY177" fmla="*/ 192518 h 1093788"/>
                    <a:gd name="connsiteX178" fmla="*/ 977900 w 977900"/>
                    <a:gd name="connsiteY178" fmla="*/ 198935 h 1093788"/>
                    <a:gd name="connsiteX179" fmla="*/ 977900 w 977900"/>
                    <a:gd name="connsiteY179" fmla="*/ 884870 h 1093788"/>
                    <a:gd name="connsiteX180" fmla="*/ 488950 w 977900"/>
                    <a:gd name="connsiteY180" fmla="*/ 1093788 h 1093788"/>
                    <a:gd name="connsiteX181" fmla="*/ 0 w 977900"/>
                    <a:gd name="connsiteY181" fmla="*/ 884870 h 1093788"/>
                    <a:gd name="connsiteX182" fmla="*/ 714 w 977900"/>
                    <a:gd name="connsiteY182" fmla="*/ 873462 h 1093788"/>
                    <a:gd name="connsiteX183" fmla="*/ 714 w 977900"/>
                    <a:gd name="connsiteY183" fmla="*/ 220326 h 1093788"/>
                    <a:gd name="connsiteX184" fmla="*/ 0 w 977900"/>
                    <a:gd name="connsiteY184" fmla="*/ 208918 h 1093788"/>
                    <a:gd name="connsiteX185" fmla="*/ 488950 w 977900"/>
                    <a:gd name="connsiteY185" fmla="*/ 0 h 109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</a:cxnLst>
                  <a:rect l="l" t="t" r="r" b="b"/>
                  <a:pathLst>
                    <a:path w="977900" h="1093788">
                      <a:moveTo>
                        <a:pt x="488514" y="61912"/>
                      </a:moveTo>
                      <a:cubicBezTo>
                        <a:pt x="725213" y="61912"/>
                        <a:pt x="917575" y="132511"/>
                        <a:pt x="917575" y="219512"/>
                      </a:cubicBezTo>
                      <a:cubicBezTo>
                        <a:pt x="917575" y="306513"/>
                        <a:pt x="725213" y="377825"/>
                        <a:pt x="488514" y="377825"/>
                      </a:cubicBezTo>
                      <a:cubicBezTo>
                        <a:pt x="255390" y="377825"/>
                        <a:pt x="65173" y="308652"/>
                        <a:pt x="58737" y="224504"/>
                      </a:cubicBezTo>
                      <a:cubicBezTo>
                        <a:pt x="58737" y="224504"/>
                        <a:pt x="58737" y="224504"/>
                        <a:pt x="58737" y="215233"/>
                      </a:cubicBezTo>
                      <a:cubicBezTo>
                        <a:pt x="65173" y="129659"/>
                        <a:pt x="255390" y="61912"/>
                        <a:pt x="488514" y="61912"/>
                      </a:cubicBezTo>
                      <a:close/>
                      <a:moveTo>
                        <a:pt x="477508" y="28575"/>
                      </a:moveTo>
                      <a:cubicBezTo>
                        <a:pt x="361660" y="30001"/>
                        <a:pt x="254393" y="48538"/>
                        <a:pt x="173585" y="78482"/>
                      </a:cubicBezTo>
                      <a:cubicBezTo>
                        <a:pt x="173585" y="78482"/>
                        <a:pt x="172870" y="78482"/>
                        <a:pt x="172155" y="79195"/>
                      </a:cubicBezTo>
                      <a:cubicBezTo>
                        <a:pt x="170010" y="79908"/>
                        <a:pt x="167864" y="80621"/>
                        <a:pt x="165719" y="81334"/>
                      </a:cubicBezTo>
                      <a:cubicBezTo>
                        <a:pt x="165719" y="81334"/>
                        <a:pt x="165004" y="82047"/>
                        <a:pt x="164289" y="82047"/>
                      </a:cubicBezTo>
                      <a:cubicBezTo>
                        <a:pt x="162143" y="82760"/>
                        <a:pt x="159283" y="84186"/>
                        <a:pt x="157138" y="84899"/>
                      </a:cubicBezTo>
                      <a:cubicBezTo>
                        <a:pt x="154277" y="86325"/>
                        <a:pt x="151417" y="87038"/>
                        <a:pt x="149271" y="88463"/>
                      </a:cubicBezTo>
                      <a:cubicBezTo>
                        <a:pt x="147841" y="89176"/>
                        <a:pt x="146411" y="89176"/>
                        <a:pt x="144981" y="89889"/>
                      </a:cubicBezTo>
                      <a:cubicBezTo>
                        <a:pt x="144266" y="90602"/>
                        <a:pt x="143551" y="90602"/>
                        <a:pt x="142835" y="91315"/>
                      </a:cubicBezTo>
                      <a:cubicBezTo>
                        <a:pt x="102074" y="109139"/>
                        <a:pt x="70609" y="130528"/>
                        <a:pt x="50586" y="153342"/>
                      </a:cubicBezTo>
                      <a:cubicBezTo>
                        <a:pt x="49871" y="154055"/>
                        <a:pt x="49871" y="154768"/>
                        <a:pt x="49156" y="154768"/>
                      </a:cubicBezTo>
                      <a:cubicBezTo>
                        <a:pt x="48441" y="155481"/>
                        <a:pt x="47726" y="156194"/>
                        <a:pt x="47726" y="156907"/>
                      </a:cubicBezTo>
                      <a:cubicBezTo>
                        <a:pt x="46295" y="158333"/>
                        <a:pt x="44865" y="159759"/>
                        <a:pt x="44150" y="161185"/>
                      </a:cubicBezTo>
                      <a:cubicBezTo>
                        <a:pt x="44150" y="161898"/>
                        <a:pt x="43435" y="161898"/>
                        <a:pt x="43435" y="161898"/>
                      </a:cubicBezTo>
                      <a:cubicBezTo>
                        <a:pt x="42720" y="163324"/>
                        <a:pt x="42005" y="164750"/>
                        <a:pt x="41289" y="165463"/>
                      </a:cubicBezTo>
                      <a:cubicBezTo>
                        <a:pt x="40574" y="166176"/>
                        <a:pt x="40574" y="166889"/>
                        <a:pt x="39859" y="167602"/>
                      </a:cubicBezTo>
                      <a:cubicBezTo>
                        <a:pt x="39859" y="168315"/>
                        <a:pt x="39144" y="169027"/>
                        <a:pt x="38429" y="169740"/>
                      </a:cubicBezTo>
                      <a:cubicBezTo>
                        <a:pt x="38429" y="170453"/>
                        <a:pt x="37714" y="171166"/>
                        <a:pt x="36999" y="171879"/>
                      </a:cubicBezTo>
                      <a:cubicBezTo>
                        <a:pt x="36999" y="172592"/>
                        <a:pt x="36284" y="173305"/>
                        <a:pt x="36284" y="174018"/>
                      </a:cubicBezTo>
                      <a:cubicBezTo>
                        <a:pt x="35569" y="174731"/>
                        <a:pt x="35569" y="176157"/>
                        <a:pt x="34853" y="176870"/>
                      </a:cubicBezTo>
                      <a:cubicBezTo>
                        <a:pt x="34853" y="177583"/>
                        <a:pt x="34138" y="177583"/>
                        <a:pt x="34138" y="178296"/>
                      </a:cubicBezTo>
                      <a:cubicBezTo>
                        <a:pt x="33423" y="179722"/>
                        <a:pt x="33423" y="180435"/>
                        <a:pt x="32708" y="181148"/>
                      </a:cubicBezTo>
                      <a:cubicBezTo>
                        <a:pt x="32708" y="181861"/>
                        <a:pt x="32708" y="182574"/>
                        <a:pt x="31993" y="182574"/>
                      </a:cubicBezTo>
                      <a:cubicBezTo>
                        <a:pt x="31993" y="184000"/>
                        <a:pt x="31278" y="184712"/>
                        <a:pt x="31278" y="186138"/>
                      </a:cubicBezTo>
                      <a:cubicBezTo>
                        <a:pt x="31278" y="186138"/>
                        <a:pt x="30563" y="186851"/>
                        <a:pt x="30563" y="187564"/>
                      </a:cubicBezTo>
                      <a:cubicBezTo>
                        <a:pt x="30563" y="188277"/>
                        <a:pt x="29848" y="189703"/>
                        <a:pt x="29848" y="190416"/>
                      </a:cubicBezTo>
                      <a:cubicBezTo>
                        <a:pt x="29848" y="191129"/>
                        <a:pt x="29133" y="191129"/>
                        <a:pt x="29133" y="191842"/>
                      </a:cubicBezTo>
                      <a:cubicBezTo>
                        <a:pt x="29133" y="193268"/>
                        <a:pt x="29133" y="193981"/>
                        <a:pt x="28417" y="195407"/>
                      </a:cubicBezTo>
                      <a:cubicBezTo>
                        <a:pt x="28417" y="195407"/>
                        <a:pt x="28417" y="196120"/>
                        <a:pt x="28417" y="196833"/>
                      </a:cubicBezTo>
                      <a:cubicBezTo>
                        <a:pt x="28417" y="197546"/>
                        <a:pt x="27702" y="198972"/>
                        <a:pt x="27702" y="199685"/>
                      </a:cubicBezTo>
                      <a:cubicBezTo>
                        <a:pt x="27702" y="200398"/>
                        <a:pt x="27702" y="201110"/>
                        <a:pt x="27702" y="201823"/>
                      </a:cubicBezTo>
                      <a:cubicBezTo>
                        <a:pt x="27702" y="202536"/>
                        <a:pt x="27702" y="203249"/>
                        <a:pt x="26987" y="203962"/>
                      </a:cubicBezTo>
                      <a:cubicBezTo>
                        <a:pt x="26987" y="206101"/>
                        <a:pt x="26987" y="207527"/>
                        <a:pt x="26987" y="208953"/>
                      </a:cubicBezTo>
                      <a:cubicBezTo>
                        <a:pt x="26987" y="209666"/>
                        <a:pt x="26987" y="209666"/>
                        <a:pt x="26987" y="210379"/>
                      </a:cubicBezTo>
                      <a:cubicBezTo>
                        <a:pt x="26987" y="211092"/>
                        <a:pt x="26987" y="211092"/>
                        <a:pt x="26987" y="211092"/>
                      </a:cubicBezTo>
                      <a:cubicBezTo>
                        <a:pt x="26987" y="211092"/>
                        <a:pt x="26987" y="211805"/>
                        <a:pt x="26987" y="211805"/>
                      </a:cubicBezTo>
                      <a:cubicBezTo>
                        <a:pt x="26987" y="211805"/>
                        <a:pt x="26987" y="211805"/>
                        <a:pt x="26987" y="215370"/>
                      </a:cubicBezTo>
                      <a:cubicBezTo>
                        <a:pt x="26987" y="215370"/>
                        <a:pt x="26987" y="215370"/>
                        <a:pt x="27702" y="217508"/>
                      </a:cubicBezTo>
                      <a:cubicBezTo>
                        <a:pt x="27702" y="217508"/>
                        <a:pt x="27702" y="217508"/>
                        <a:pt x="27702" y="876280"/>
                      </a:cubicBezTo>
                      <a:cubicBezTo>
                        <a:pt x="27702" y="876280"/>
                        <a:pt x="27702" y="876280"/>
                        <a:pt x="26987" y="878419"/>
                      </a:cubicBezTo>
                      <a:cubicBezTo>
                        <a:pt x="26987" y="878419"/>
                        <a:pt x="26987" y="878419"/>
                        <a:pt x="26987" y="881983"/>
                      </a:cubicBezTo>
                      <a:cubicBezTo>
                        <a:pt x="26987" y="881983"/>
                        <a:pt x="26987" y="882696"/>
                        <a:pt x="26987" y="882696"/>
                      </a:cubicBezTo>
                      <a:cubicBezTo>
                        <a:pt x="26987" y="882696"/>
                        <a:pt x="26987" y="882696"/>
                        <a:pt x="26987" y="883409"/>
                      </a:cubicBezTo>
                      <a:cubicBezTo>
                        <a:pt x="26987" y="884122"/>
                        <a:pt x="26987" y="884122"/>
                        <a:pt x="26987" y="884835"/>
                      </a:cubicBezTo>
                      <a:cubicBezTo>
                        <a:pt x="26987" y="886261"/>
                        <a:pt x="26987" y="887687"/>
                        <a:pt x="26987" y="889826"/>
                      </a:cubicBezTo>
                      <a:cubicBezTo>
                        <a:pt x="27702" y="890539"/>
                        <a:pt x="27702" y="891252"/>
                        <a:pt x="27702" y="891965"/>
                      </a:cubicBezTo>
                      <a:cubicBezTo>
                        <a:pt x="27702" y="892678"/>
                        <a:pt x="27702" y="893391"/>
                        <a:pt x="27702" y="894104"/>
                      </a:cubicBezTo>
                      <a:cubicBezTo>
                        <a:pt x="27702" y="894817"/>
                        <a:pt x="28417" y="896243"/>
                        <a:pt x="28417" y="896956"/>
                      </a:cubicBezTo>
                      <a:cubicBezTo>
                        <a:pt x="28417" y="897669"/>
                        <a:pt x="28417" y="898381"/>
                        <a:pt x="28417" y="898381"/>
                      </a:cubicBezTo>
                      <a:cubicBezTo>
                        <a:pt x="29133" y="899807"/>
                        <a:pt x="29133" y="900520"/>
                        <a:pt x="29133" y="901946"/>
                      </a:cubicBezTo>
                      <a:cubicBezTo>
                        <a:pt x="29133" y="902659"/>
                        <a:pt x="29848" y="902659"/>
                        <a:pt x="29848" y="903372"/>
                      </a:cubicBezTo>
                      <a:cubicBezTo>
                        <a:pt x="29848" y="904085"/>
                        <a:pt x="30563" y="905511"/>
                        <a:pt x="30563" y="906224"/>
                      </a:cubicBezTo>
                      <a:cubicBezTo>
                        <a:pt x="30563" y="906937"/>
                        <a:pt x="31278" y="907650"/>
                        <a:pt x="31278" y="907650"/>
                      </a:cubicBezTo>
                      <a:cubicBezTo>
                        <a:pt x="31278" y="909076"/>
                        <a:pt x="31993" y="909789"/>
                        <a:pt x="31993" y="911215"/>
                      </a:cubicBezTo>
                      <a:cubicBezTo>
                        <a:pt x="32708" y="911215"/>
                        <a:pt x="32708" y="911928"/>
                        <a:pt x="32708" y="912641"/>
                      </a:cubicBezTo>
                      <a:cubicBezTo>
                        <a:pt x="33423" y="913354"/>
                        <a:pt x="33423" y="914066"/>
                        <a:pt x="34138" y="915492"/>
                      </a:cubicBezTo>
                      <a:cubicBezTo>
                        <a:pt x="34138" y="916205"/>
                        <a:pt x="34853" y="916205"/>
                        <a:pt x="34853" y="916918"/>
                      </a:cubicBezTo>
                      <a:cubicBezTo>
                        <a:pt x="35569" y="917631"/>
                        <a:pt x="35569" y="919057"/>
                        <a:pt x="36284" y="919770"/>
                      </a:cubicBezTo>
                      <a:cubicBezTo>
                        <a:pt x="36284" y="920483"/>
                        <a:pt x="36999" y="921196"/>
                        <a:pt x="36999" y="921909"/>
                      </a:cubicBezTo>
                      <a:cubicBezTo>
                        <a:pt x="37714" y="922622"/>
                        <a:pt x="38429" y="923335"/>
                        <a:pt x="38429" y="924048"/>
                      </a:cubicBezTo>
                      <a:cubicBezTo>
                        <a:pt x="39144" y="924761"/>
                        <a:pt x="39859" y="925474"/>
                        <a:pt x="39859" y="926187"/>
                      </a:cubicBezTo>
                      <a:cubicBezTo>
                        <a:pt x="40574" y="926900"/>
                        <a:pt x="40574" y="927613"/>
                        <a:pt x="41289" y="928326"/>
                      </a:cubicBezTo>
                      <a:cubicBezTo>
                        <a:pt x="42005" y="929039"/>
                        <a:pt x="42720" y="930464"/>
                        <a:pt x="43435" y="931890"/>
                      </a:cubicBezTo>
                      <a:cubicBezTo>
                        <a:pt x="43435" y="931890"/>
                        <a:pt x="44150" y="931890"/>
                        <a:pt x="44150" y="931890"/>
                      </a:cubicBezTo>
                      <a:cubicBezTo>
                        <a:pt x="44865" y="934029"/>
                        <a:pt x="46295" y="935455"/>
                        <a:pt x="47726" y="936881"/>
                      </a:cubicBezTo>
                      <a:cubicBezTo>
                        <a:pt x="47726" y="937594"/>
                        <a:pt x="48441" y="938307"/>
                        <a:pt x="49156" y="939020"/>
                      </a:cubicBezTo>
                      <a:cubicBezTo>
                        <a:pt x="49871" y="939020"/>
                        <a:pt x="49871" y="939733"/>
                        <a:pt x="50586" y="940446"/>
                      </a:cubicBezTo>
                      <a:cubicBezTo>
                        <a:pt x="70609" y="963260"/>
                        <a:pt x="102074" y="984649"/>
                        <a:pt x="142835" y="1002473"/>
                      </a:cubicBezTo>
                      <a:cubicBezTo>
                        <a:pt x="143551" y="1003186"/>
                        <a:pt x="144266" y="1003186"/>
                        <a:pt x="144981" y="1003899"/>
                      </a:cubicBezTo>
                      <a:cubicBezTo>
                        <a:pt x="146411" y="1004612"/>
                        <a:pt x="147841" y="1005325"/>
                        <a:pt x="149271" y="1005325"/>
                      </a:cubicBezTo>
                      <a:cubicBezTo>
                        <a:pt x="151417" y="1006751"/>
                        <a:pt x="154277" y="1008177"/>
                        <a:pt x="157138" y="1008890"/>
                      </a:cubicBezTo>
                      <a:cubicBezTo>
                        <a:pt x="159283" y="1009603"/>
                        <a:pt x="160713" y="1010316"/>
                        <a:pt x="162859" y="1011029"/>
                      </a:cubicBezTo>
                      <a:cubicBezTo>
                        <a:pt x="163574" y="1011741"/>
                        <a:pt x="163574" y="1011741"/>
                        <a:pt x="164289" y="1011741"/>
                      </a:cubicBezTo>
                      <a:cubicBezTo>
                        <a:pt x="167149" y="1013167"/>
                        <a:pt x="170010" y="1013880"/>
                        <a:pt x="172155" y="1014593"/>
                      </a:cubicBezTo>
                      <a:cubicBezTo>
                        <a:pt x="172870" y="1015306"/>
                        <a:pt x="172870" y="1015306"/>
                        <a:pt x="172870" y="1015306"/>
                      </a:cubicBezTo>
                      <a:cubicBezTo>
                        <a:pt x="253678" y="1045250"/>
                        <a:pt x="360945" y="1063787"/>
                        <a:pt x="477508" y="1065213"/>
                      </a:cubicBezTo>
                      <a:cubicBezTo>
                        <a:pt x="480368" y="1065213"/>
                        <a:pt x="483229" y="1065213"/>
                        <a:pt x="486089" y="1065213"/>
                      </a:cubicBezTo>
                      <a:cubicBezTo>
                        <a:pt x="486804" y="1065213"/>
                        <a:pt x="488235" y="1065213"/>
                        <a:pt x="488950" y="1065213"/>
                      </a:cubicBezTo>
                      <a:cubicBezTo>
                        <a:pt x="489665" y="1065213"/>
                        <a:pt x="491095" y="1065213"/>
                        <a:pt x="491810" y="1065213"/>
                      </a:cubicBezTo>
                      <a:cubicBezTo>
                        <a:pt x="494671" y="1065213"/>
                        <a:pt x="497531" y="1065213"/>
                        <a:pt x="500392" y="1065213"/>
                      </a:cubicBezTo>
                      <a:cubicBezTo>
                        <a:pt x="616955" y="1063787"/>
                        <a:pt x="724222" y="1045250"/>
                        <a:pt x="805029" y="1015306"/>
                      </a:cubicBezTo>
                      <a:cubicBezTo>
                        <a:pt x="805029" y="1015306"/>
                        <a:pt x="805029" y="1015306"/>
                        <a:pt x="805744" y="1014593"/>
                      </a:cubicBezTo>
                      <a:cubicBezTo>
                        <a:pt x="807890" y="1013880"/>
                        <a:pt x="810750" y="1013167"/>
                        <a:pt x="813611" y="1011741"/>
                      </a:cubicBezTo>
                      <a:cubicBezTo>
                        <a:pt x="813611" y="1011741"/>
                        <a:pt x="814326" y="1011741"/>
                        <a:pt x="814326" y="1011741"/>
                      </a:cubicBezTo>
                      <a:cubicBezTo>
                        <a:pt x="816471" y="1010316"/>
                        <a:pt x="818616" y="1009603"/>
                        <a:pt x="820762" y="1008890"/>
                      </a:cubicBezTo>
                      <a:cubicBezTo>
                        <a:pt x="823622" y="1008177"/>
                        <a:pt x="826483" y="1006751"/>
                        <a:pt x="828628" y="1005325"/>
                      </a:cubicBezTo>
                      <a:cubicBezTo>
                        <a:pt x="830058" y="1005325"/>
                        <a:pt x="831488" y="1004612"/>
                        <a:pt x="832919" y="1003899"/>
                      </a:cubicBezTo>
                      <a:cubicBezTo>
                        <a:pt x="833634" y="1003186"/>
                        <a:pt x="834349" y="1003186"/>
                        <a:pt x="835064" y="1002473"/>
                      </a:cubicBezTo>
                      <a:cubicBezTo>
                        <a:pt x="875825" y="984649"/>
                        <a:pt x="907290" y="963260"/>
                        <a:pt x="927314" y="940446"/>
                      </a:cubicBezTo>
                      <a:cubicBezTo>
                        <a:pt x="928029" y="939733"/>
                        <a:pt x="928029" y="939020"/>
                        <a:pt x="928744" y="939020"/>
                      </a:cubicBezTo>
                      <a:cubicBezTo>
                        <a:pt x="929459" y="938307"/>
                        <a:pt x="930174" y="937594"/>
                        <a:pt x="930174" y="936881"/>
                      </a:cubicBezTo>
                      <a:cubicBezTo>
                        <a:pt x="931604" y="935455"/>
                        <a:pt x="933034" y="934029"/>
                        <a:pt x="933750" y="931890"/>
                      </a:cubicBezTo>
                      <a:cubicBezTo>
                        <a:pt x="933750" y="931890"/>
                        <a:pt x="934465" y="931890"/>
                        <a:pt x="934465" y="931890"/>
                      </a:cubicBezTo>
                      <a:cubicBezTo>
                        <a:pt x="935180" y="930464"/>
                        <a:pt x="935895" y="929039"/>
                        <a:pt x="936610" y="928326"/>
                      </a:cubicBezTo>
                      <a:cubicBezTo>
                        <a:pt x="937325" y="927613"/>
                        <a:pt x="937325" y="926900"/>
                        <a:pt x="938040" y="926187"/>
                      </a:cubicBezTo>
                      <a:cubicBezTo>
                        <a:pt x="938040" y="925474"/>
                        <a:pt x="938755" y="924761"/>
                        <a:pt x="939470" y="924048"/>
                      </a:cubicBezTo>
                      <a:cubicBezTo>
                        <a:pt x="939470" y="923335"/>
                        <a:pt x="940186" y="922622"/>
                        <a:pt x="940901" y="921909"/>
                      </a:cubicBezTo>
                      <a:cubicBezTo>
                        <a:pt x="940901" y="921196"/>
                        <a:pt x="941616" y="920483"/>
                        <a:pt x="941616" y="919770"/>
                      </a:cubicBezTo>
                      <a:cubicBezTo>
                        <a:pt x="942331" y="919057"/>
                        <a:pt x="942331" y="917631"/>
                        <a:pt x="943046" y="916918"/>
                      </a:cubicBezTo>
                      <a:cubicBezTo>
                        <a:pt x="943046" y="916205"/>
                        <a:pt x="943761" y="916205"/>
                        <a:pt x="943761" y="915492"/>
                      </a:cubicBezTo>
                      <a:cubicBezTo>
                        <a:pt x="944476" y="914066"/>
                        <a:pt x="944476" y="913354"/>
                        <a:pt x="945191" y="912641"/>
                      </a:cubicBezTo>
                      <a:cubicBezTo>
                        <a:pt x="945191" y="911928"/>
                        <a:pt x="945191" y="911215"/>
                        <a:pt x="945906" y="911215"/>
                      </a:cubicBezTo>
                      <a:cubicBezTo>
                        <a:pt x="945906" y="909789"/>
                        <a:pt x="946622" y="909076"/>
                        <a:pt x="946622" y="907650"/>
                      </a:cubicBezTo>
                      <a:cubicBezTo>
                        <a:pt x="946622" y="907650"/>
                        <a:pt x="947337" y="906937"/>
                        <a:pt x="947337" y="906224"/>
                      </a:cubicBezTo>
                      <a:cubicBezTo>
                        <a:pt x="947337" y="905511"/>
                        <a:pt x="948052" y="904085"/>
                        <a:pt x="948052" y="903372"/>
                      </a:cubicBezTo>
                      <a:cubicBezTo>
                        <a:pt x="948052" y="902659"/>
                        <a:pt x="948767" y="902659"/>
                        <a:pt x="948767" y="901946"/>
                      </a:cubicBezTo>
                      <a:cubicBezTo>
                        <a:pt x="948767" y="900520"/>
                        <a:pt x="948767" y="899807"/>
                        <a:pt x="949482" y="898381"/>
                      </a:cubicBezTo>
                      <a:cubicBezTo>
                        <a:pt x="949482" y="898381"/>
                        <a:pt x="949482" y="897669"/>
                        <a:pt x="949482" y="896956"/>
                      </a:cubicBezTo>
                      <a:cubicBezTo>
                        <a:pt x="949482" y="896243"/>
                        <a:pt x="950197" y="894817"/>
                        <a:pt x="950197" y="894104"/>
                      </a:cubicBezTo>
                      <a:cubicBezTo>
                        <a:pt x="950197" y="893391"/>
                        <a:pt x="950197" y="892678"/>
                        <a:pt x="950197" y="891965"/>
                      </a:cubicBezTo>
                      <a:cubicBezTo>
                        <a:pt x="950197" y="891252"/>
                        <a:pt x="950197" y="890539"/>
                        <a:pt x="950912" y="889826"/>
                      </a:cubicBezTo>
                      <a:cubicBezTo>
                        <a:pt x="950912" y="887687"/>
                        <a:pt x="950912" y="886261"/>
                        <a:pt x="950912" y="884835"/>
                      </a:cubicBezTo>
                      <a:cubicBezTo>
                        <a:pt x="950912" y="884835"/>
                        <a:pt x="950912" y="879132"/>
                        <a:pt x="950912" y="208240"/>
                      </a:cubicBezTo>
                      <a:cubicBezTo>
                        <a:pt x="950912" y="207527"/>
                        <a:pt x="950912" y="206814"/>
                        <a:pt x="950912" y="206101"/>
                      </a:cubicBezTo>
                      <a:cubicBezTo>
                        <a:pt x="950912" y="205388"/>
                        <a:pt x="950912" y="203962"/>
                        <a:pt x="950912" y="203249"/>
                      </a:cubicBezTo>
                      <a:cubicBezTo>
                        <a:pt x="950912" y="201823"/>
                        <a:pt x="950912" y="201110"/>
                        <a:pt x="950197" y="200398"/>
                      </a:cubicBezTo>
                      <a:cubicBezTo>
                        <a:pt x="950197" y="198972"/>
                        <a:pt x="949482" y="197546"/>
                        <a:pt x="949482" y="196833"/>
                      </a:cubicBezTo>
                      <a:cubicBezTo>
                        <a:pt x="949482" y="196120"/>
                        <a:pt x="949482" y="196120"/>
                        <a:pt x="949482" y="195407"/>
                      </a:cubicBezTo>
                      <a:cubicBezTo>
                        <a:pt x="948767" y="194694"/>
                        <a:pt x="948767" y="193268"/>
                        <a:pt x="948767" y="192555"/>
                      </a:cubicBezTo>
                      <a:cubicBezTo>
                        <a:pt x="942331" y="166176"/>
                        <a:pt x="920162" y="140509"/>
                        <a:pt x="885122" y="117695"/>
                      </a:cubicBezTo>
                      <a:cubicBezTo>
                        <a:pt x="883692" y="116982"/>
                        <a:pt x="882261" y="115556"/>
                        <a:pt x="880831" y="114843"/>
                      </a:cubicBezTo>
                      <a:cubicBezTo>
                        <a:pt x="880116" y="114130"/>
                        <a:pt x="880116" y="114130"/>
                        <a:pt x="879401" y="114130"/>
                      </a:cubicBezTo>
                      <a:cubicBezTo>
                        <a:pt x="877971" y="113417"/>
                        <a:pt x="876541" y="111991"/>
                        <a:pt x="875110" y="111278"/>
                      </a:cubicBezTo>
                      <a:cubicBezTo>
                        <a:pt x="875110" y="111278"/>
                        <a:pt x="874395" y="110565"/>
                        <a:pt x="873680" y="110565"/>
                      </a:cubicBezTo>
                      <a:cubicBezTo>
                        <a:pt x="872250" y="109852"/>
                        <a:pt x="871535" y="109139"/>
                        <a:pt x="870105" y="108426"/>
                      </a:cubicBezTo>
                      <a:cubicBezTo>
                        <a:pt x="869389" y="107713"/>
                        <a:pt x="868674" y="107713"/>
                        <a:pt x="867959" y="107000"/>
                      </a:cubicBezTo>
                      <a:cubicBezTo>
                        <a:pt x="866529" y="106287"/>
                        <a:pt x="865814" y="105574"/>
                        <a:pt x="864384" y="104861"/>
                      </a:cubicBezTo>
                      <a:cubicBezTo>
                        <a:pt x="863669" y="104861"/>
                        <a:pt x="862238" y="104148"/>
                        <a:pt x="861523" y="103436"/>
                      </a:cubicBezTo>
                      <a:cubicBezTo>
                        <a:pt x="860808" y="102723"/>
                        <a:pt x="859378" y="102723"/>
                        <a:pt x="858663" y="102010"/>
                      </a:cubicBezTo>
                      <a:cubicBezTo>
                        <a:pt x="857233" y="101297"/>
                        <a:pt x="856517" y="100584"/>
                        <a:pt x="855087" y="99871"/>
                      </a:cubicBezTo>
                      <a:cubicBezTo>
                        <a:pt x="854372" y="99871"/>
                        <a:pt x="852942" y="99158"/>
                        <a:pt x="852227" y="98445"/>
                      </a:cubicBezTo>
                      <a:cubicBezTo>
                        <a:pt x="850797" y="98445"/>
                        <a:pt x="849366" y="97732"/>
                        <a:pt x="848651" y="97019"/>
                      </a:cubicBezTo>
                      <a:cubicBezTo>
                        <a:pt x="847221" y="96306"/>
                        <a:pt x="846506" y="96306"/>
                        <a:pt x="845791" y="95593"/>
                      </a:cubicBezTo>
                      <a:cubicBezTo>
                        <a:pt x="844360" y="94880"/>
                        <a:pt x="842930" y="94167"/>
                        <a:pt x="841500" y="93454"/>
                      </a:cubicBezTo>
                      <a:cubicBezTo>
                        <a:pt x="840785" y="93454"/>
                        <a:pt x="840070" y="92741"/>
                        <a:pt x="839355" y="92028"/>
                      </a:cubicBezTo>
                      <a:cubicBezTo>
                        <a:pt x="837209" y="91315"/>
                        <a:pt x="835779" y="90602"/>
                        <a:pt x="834349" y="90602"/>
                      </a:cubicBezTo>
                      <a:cubicBezTo>
                        <a:pt x="833634" y="89889"/>
                        <a:pt x="832204" y="89176"/>
                        <a:pt x="830773" y="88463"/>
                      </a:cubicBezTo>
                      <a:cubicBezTo>
                        <a:pt x="830058" y="88463"/>
                        <a:pt x="828628" y="87750"/>
                        <a:pt x="827198" y="87038"/>
                      </a:cubicBezTo>
                      <a:cubicBezTo>
                        <a:pt x="825768" y="86325"/>
                        <a:pt x="823622" y="85612"/>
                        <a:pt x="821477" y="84899"/>
                      </a:cubicBezTo>
                      <a:cubicBezTo>
                        <a:pt x="820762" y="84186"/>
                        <a:pt x="820762" y="84186"/>
                        <a:pt x="820047" y="84186"/>
                      </a:cubicBezTo>
                      <a:cubicBezTo>
                        <a:pt x="817186" y="82760"/>
                        <a:pt x="815041" y="82047"/>
                        <a:pt x="812180" y="80621"/>
                      </a:cubicBezTo>
                      <a:cubicBezTo>
                        <a:pt x="806460" y="78482"/>
                        <a:pt x="801454" y="77056"/>
                        <a:pt x="795733" y="74917"/>
                      </a:cubicBezTo>
                      <a:cubicBezTo>
                        <a:pt x="795733" y="74917"/>
                        <a:pt x="795733" y="74917"/>
                        <a:pt x="795018" y="74917"/>
                      </a:cubicBezTo>
                      <a:cubicBezTo>
                        <a:pt x="790012" y="72778"/>
                        <a:pt x="784291" y="70640"/>
                        <a:pt x="778570" y="69214"/>
                      </a:cubicBezTo>
                      <a:cubicBezTo>
                        <a:pt x="778570" y="69214"/>
                        <a:pt x="777855" y="69214"/>
                        <a:pt x="777855" y="68501"/>
                      </a:cubicBezTo>
                      <a:cubicBezTo>
                        <a:pt x="772134" y="67075"/>
                        <a:pt x="766413" y="65649"/>
                        <a:pt x="760692" y="63510"/>
                      </a:cubicBezTo>
                      <a:cubicBezTo>
                        <a:pt x="760692" y="63510"/>
                        <a:pt x="759977" y="63510"/>
                        <a:pt x="759977" y="63510"/>
                      </a:cubicBezTo>
                      <a:cubicBezTo>
                        <a:pt x="754256" y="61371"/>
                        <a:pt x="748535" y="59945"/>
                        <a:pt x="742815" y="58519"/>
                      </a:cubicBezTo>
                      <a:cubicBezTo>
                        <a:pt x="742099" y="58519"/>
                        <a:pt x="741384" y="58519"/>
                        <a:pt x="741384" y="58519"/>
                      </a:cubicBezTo>
                      <a:cubicBezTo>
                        <a:pt x="735663" y="56380"/>
                        <a:pt x="729227" y="54954"/>
                        <a:pt x="723507" y="54242"/>
                      </a:cubicBezTo>
                      <a:cubicBezTo>
                        <a:pt x="722791" y="53529"/>
                        <a:pt x="722791" y="53529"/>
                        <a:pt x="722076" y="53529"/>
                      </a:cubicBezTo>
                      <a:cubicBezTo>
                        <a:pt x="716355" y="52103"/>
                        <a:pt x="709919" y="50677"/>
                        <a:pt x="704198" y="49251"/>
                      </a:cubicBezTo>
                      <a:cubicBezTo>
                        <a:pt x="703483" y="49251"/>
                        <a:pt x="703483" y="49251"/>
                        <a:pt x="702768" y="49251"/>
                      </a:cubicBezTo>
                      <a:cubicBezTo>
                        <a:pt x="696332" y="47825"/>
                        <a:pt x="690611" y="47112"/>
                        <a:pt x="684175" y="45686"/>
                      </a:cubicBezTo>
                      <a:cubicBezTo>
                        <a:pt x="683460" y="45686"/>
                        <a:pt x="683460" y="45686"/>
                        <a:pt x="682745" y="45686"/>
                      </a:cubicBezTo>
                      <a:cubicBezTo>
                        <a:pt x="676309" y="44260"/>
                        <a:pt x="670588" y="42834"/>
                        <a:pt x="664152" y="42121"/>
                      </a:cubicBezTo>
                      <a:cubicBezTo>
                        <a:pt x="663437" y="42121"/>
                        <a:pt x="662722" y="42121"/>
                        <a:pt x="662007" y="42121"/>
                      </a:cubicBezTo>
                      <a:cubicBezTo>
                        <a:pt x="656286" y="40695"/>
                        <a:pt x="649850" y="39982"/>
                        <a:pt x="643414" y="39269"/>
                      </a:cubicBezTo>
                      <a:cubicBezTo>
                        <a:pt x="642699" y="38557"/>
                        <a:pt x="641984" y="38557"/>
                        <a:pt x="641984" y="38557"/>
                      </a:cubicBezTo>
                      <a:cubicBezTo>
                        <a:pt x="635548" y="37844"/>
                        <a:pt x="628397" y="37131"/>
                        <a:pt x="621961" y="36418"/>
                      </a:cubicBezTo>
                      <a:cubicBezTo>
                        <a:pt x="621245" y="36418"/>
                        <a:pt x="621245" y="36418"/>
                        <a:pt x="620530" y="35705"/>
                      </a:cubicBezTo>
                      <a:cubicBezTo>
                        <a:pt x="614094" y="34992"/>
                        <a:pt x="606943" y="34279"/>
                        <a:pt x="600507" y="33566"/>
                      </a:cubicBezTo>
                      <a:cubicBezTo>
                        <a:pt x="599792" y="33566"/>
                        <a:pt x="599792" y="33566"/>
                        <a:pt x="599792" y="33566"/>
                      </a:cubicBezTo>
                      <a:cubicBezTo>
                        <a:pt x="592641" y="32853"/>
                        <a:pt x="585490" y="32140"/>
                        <a:pt x="578339" y="32140"/>
                      </a:cubicBezTo>
                      <a:cubicBezTo>
                        <a:pt x="578339" y="32140"/>
                        <a:pt x="578339" y="32140"/>
                        <a:pt x="577624" y="32140"/>
                      </a:cubicBezTo>
                      <a:cubicBezTo>
                        <a:pt x="570473" y="31427"/>
                        <a:pt x="563321" y="30714"/>
                        <a:pt x="556170" y="30714"/>
                      </a:cubicBezTo>
                      <a:cubicBezTo>
                        <a:pt x="549019" y="30001"/>
                        <a:pt x="541153" y="29288"/>
                        <a:pt x="534002" y="29288"/>
                      </a:cubicBezTo>
                      <a:cubicBezTo>
                        <a:pt x="518984" y="28575"/>
                        <a:pt x="503967" y="28575"/>
                        <a:pt x="488950" y="28575"/>
                      </a:cubicBezTo>
                      <a:cubicBezTo>
                        <a:pt x="485374" y="28575"/>
                        <a:pt x="481083" y="28575"/>
                        <a:pt x="477508" y="28575"/>
                      </a:cubicBezTo>
                      <a:close/>
                      <a:moveTo>
                        <a:pt x="488950" y="0"/>
                      </a:moveTo>
                      <a:cubicBezTo>
                        <a:pt x="613151" y="0"/>
                        <a:pt x="731641" y="19252"/>
                        <a:pt x="821579" y="54903"/>
                      </a:cubicBezTo>
                      <a:cubicBezTo>
                        <a:pt x="912945" y="90555"/>
                        <a:pt x="967193" y="139041"/>
                        <a:pt x="976473" y="192518"/>
                      </a:cubicBezTo>
                      <a:cubicBezTo>
                        <a:pt x="977186" y="193944"/>
                        <a:pt x="977900" y="196083"/>
                        <a:pt x="977900" y="198935"/>
                      </a:cubicBezTo>
                      <a:cubicBezTo>
                        <a:pt x="977900" y="198935"/>
                        <a:pt x="977900" y="198935"/>
                        <a:pt x="977900" y="884870"/>
                      </a:cubicBezTo>
                      <a:cubicBezTo>
                        <a:pt x="977900" y="1001807"/>
                        <a:pt x="763762" y="1093788"/>
                        <a:pt x="488950" y="1093788"/>
                      </a:cubicBezTo>
                      <a:cubicBezTo>
                        <a:pt x="214139" y="1093788"/>
                        <a:pt x="0" y="1001807"/>
                        <a:pt x="0" y="884870"/>
                      </a:cubicBezTo>
                      <a:cubicBezTo>
                        <a:pt x="0" y="881305"/>
                        <a:pt x="0" y="877027"/>
                        <a:pt x="714" y="873462"/>
                      </a:cubicBezTo>
                      <a:cubicBezTo>
                        <a:pt x="714" y="873462"/>
                        <a:pt x="714" y="873462"/>
                        <a:pt x="714" y="220326"/>
                      </a:cubicBezTo>
                      <a:cubicBezTo>
                        <a:pt x="0" y="216761"/>
                        <a:pt x="0" y="212483"/>
                        <a:pt x="0" y="208918"/>
                      </a:cubicBezTo>
                      <a:cubicBezTo>
                        <a:pt x="0" y="91981"/>
                        <a:pt x="214139" y="0"/>
                        <a:pt x="488950" y="0"/>
                      </a:cubicBezTo>
                      <a:close/>
                    </a:path>
                  </a:pathLst>
                </a:custGeom>
                <a:solidFill>
                  <a:srgbClr val="4D4D4D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45720" rIns="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="" xmlns:a16="http://schemas.microsoft.com/office/drawing/2014/main" id="{504591BE-114B-4071-AA9E-46A0DACFB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7375" y="3184524"/>
                  <a:ext cx="860425" cy="723900"/>
                </a:xfrm>
                <a:custGeom>
                  <a:avLst/>
                  <a:gdLst>
                    <a:gd name="connsiteX0" fmla="*/ 860425 w 860425"/>
                    <a:gd name="connsiteY0" fmla="*/ 434975 h 723900"/>
                    <a:gd name="connsiteX1" fmla="*/ 860425 w 860425"/>
                    <a:gd name="connsiteY1" fmla="*/ 581935 h 723900"/>
                    <a:gd name="connsiteX2" fmla="*/ 743224 w 860425"/>
                    <a:gd name="connsiteY2" fmla="*/ 679670 h 723900"/>
                    <a:gd name="connsiteX3" fmla="*/ 703919 w 860425"/>
                    <a:gd name="connsiteY3" fmla="*/ 693224 h 723900"/>
                    <a:gd name="connsiteX4" fmla="*/ 430927 w 860425"/>
                    <a:gd name="connsiteY4" fmla="*/ 723900 h 723900"/>
                    <a:gd name="connsiteX5" fmla="*/ 155791 w 860425"/>
                    <a:gd name="connsiteY5" fmla="*/ 693224 h 723900"/>
                    <a:gd name="connsiteX6" fmla="*/ 117201 w 860425"/>
                    <a:gd name="connsiteY6" fmla="*/ 679670 h 723900"/>
                    <a:gd name="connsiteX7" fmla="*/ 0 w 860425"/>
                    <a:gd name="connsiteY7" fmla="*/ 581935 h 723900"/>
                    <a:gd name="connsiteX8" fmla="*/ 0 w 860425"/>
                    <a:gd name="connsiteY8" fmla="*/ 579794 h 723900"/>
                    <a:gd name="connsiteX9" fmla="*/ 715 w 860425"/>
                    <a:gd name="connsiteY9" fmla="*/ 577654 h 723900"/>
                    <a:gd name="connsiteX10" fmla="*/ 715 w 860425"/>
                    <a:gd name="connsiteY10" fmla="*/ 436402 h 723900"/>
                    <a:gd name="connsiteX11" fmla="*/ 430927 w 860425"/>
                    <a:gd name="connsiteY11" fmla="*/ 557679 h 723900"/>
                    <a:gd name="connsiteX12" fmla="*/ 860425 w 860425"/>
                    <a:gd name="connsiteY12" fmla="*/ 434975 h 723900"/>
                    <a:gd name="connsiteX13" fmla="*/ 860425 w 860425"/>
                    <a:gd name="connsiteY13" fmla="*/ 214313 h 723900"/>
                    <a:gd name="connsiteX14" fmla="*/ 860425 w 860425"/>
                    <a:gd name="connsiteY14" fmla="*/ 384562 h 723900"/>
                    <a:gd name="connsiteX15" fmla="*/ 430570 w 860425"/>
                    <a:gd name="connsiteY15" fmla="*/ 511176 h 723900"/>
                    <a:gd name="connsiteX16" fmla="*/ 0 w 860425"/>
                    <a:gd name="connsiteY16" fmla="*/ 385993 h 723900"/>
                    <a:gd name="connsiteX17" fmla="*/ 0 w 860425"/>
                    <a:gd name="connsiteY17" fmla="*/ 215744 h 723900"/>
                    <a:gd name="connsiteX18" fmla="*/ 430570 w 860425"/>
                    <a:gd name="connsiteY18" fmla="*/ 340212 h 723900"/>
                    <a:gd name="connsiteX19" fmla="*/ 860425 w 860425"/>
                    <a:gd name="connsiteY19" fmla="*/ 214313 h 723900"/>
                    <a:gd name="connsiteX20" fmla="*/ 860425 w 860425"/>
                    <a:gd name="connsiteY20" fmla="*/ 0 h 723900"/>
                    <a:gd name="connsiteX21" fmla="*/ 860425 w 860425"/>
                    <a:gd name="connsiteY21" fmla="*/ 165508 h 723900"/>
                    <a:gd name="connsiteX22" fmla="*/ 430570 w 860425"/>
                    <a:gd name="connsiteY22" fmla="*/ 288925 h 723900"/>
                    <a:gd name="connsiteX23" fmla="*/ 0 w 860425"/>
                    <a:gd name="connsiteY23" fmla="*/ 166935 h 723900"/>
                    <a:gd name="connsiteX24" fmla="*/ 0 w 860425"/>
                    <a:gd name="connsiteY24" fmla="*/ 1427 h 723900"/>
                    <a:gd name="connsiteX25" fmla="*/ 430570 w 860425"/>
                    <a:gd name="connsiteY25" fmla="*/ 122704 h 723900"/>
                    <a:gd name="connsiteX26" fmla="*/ 860425 w 860425"/>
                    <a:gd name="connsiteY2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60425" h="723900">
                      <a:moveTo>
                        <a:pt x="860425" y="434975"/>
                      </a:moveTo>
                      <a:cubicBezTo>
                        <a:pt x="860425" y="434975"/>
                        <a:pt x="860425" y="434975"/>
                        <a:pt x="860425" y="581935"/>
                      </a:cubicBezTo>
                      <a:cubicBezTo>
                        <a:pt x="860425" y="614037"/>
                        <a:pt x="815403" y="651847"/>
                        <a:pt x="743224" y="679670"/>
                      </a:cubicBezTo>
                      <a:cubicBezTo>
                        <a:pt x="731076" y="684663"/>
                        <a:pt x="717497" y="688944"/>
                        <a:pt x="703919" y="693224"/>
                      </a:cubicBezTo>
                      <a:cubicBezTo>
                        <a:pt x="629597" y="713199"/>
                        <a:pt x="533835" y="723900"/>
                        <a:pt x="430927" y="723900"/>
                      </a:cubicBezTo>
                      <a:cubicBezTo>
                        <a:pt x="326590" y="723900"/>
                        <a:pt x="230829" y="713199"/>
                        <a:pt x="155791" y="693224"/>
                      </a:cubicBezTo>
                      <a:cubicBezTo>
                        <a:pt x="142213" y="688944"/>
                        <a:pt x="129350" y="684663"/>
                        <a:pt x="117201" y="679670"/>
                      </a:cubicBezTo>
                      <a:cubicBezTo>
                        <a:pt x="45022" y="651847"/>
                        <a:pt x="0" y="614037"/>
                        <a:pt x="0" y="581935"/>
                      </a:cubicBezTo>
                      <a:cubicBezTo>
                        <a:pt x="0" y="581221"/>
                        <a:pt x="0" y="580508"/>
                        <a:pt x="0" y="579794"/>
                      </a:cubicBezTo>
                      <a:cubicBezTo>
                        <a:pt x="0" y="579794"/>
                        <a:pt x="0" y="579794"/>
                        <a:pt x="715" y="577654"/>
                      </a:cubicBezTo>
                      <a:cubicBezTo>
                        <a:pt x="715" y="577654"/>
                        <a:pt x="715" y="577654"/>
                        <a:pt x="715" y="436402"/>
                      </a:cubicBezTo>
                      <a:cubicBezTo>
                        <a:pt x="33588" y="509168"/>
                        <a:pt x="213677" y="557679"/>
                        <a:pt x="430927" y="557679"/>
                      </a:cubicBezTo>
                      <a:cubicBezTo>
                        <a:pt x="648178" y="557679"/>
                        <a:pt x="828981" y="508455"/>
                        <a:pt x="860425" y="434975"/>
                      </a:cubicBezTo>
                      <a:close/>
                      <a:moveTo>
                        <a:pt x="860425" y="214313"/>
                      </a:moveTo>
                      <a:cubicBezTo>
                        <a:pt x="860425" y="214313"/>
                        <a:pt x="860425" y="214313"/>
                        <a:pt x="860425" y="384562"/>
                      </a:cubicBezTo>
                      <a:cubicBezTo>
                        <a:pt x="828955" y="461103"/>
                        <a:pt x="648001" y="511176"/>
                        <a:pt x="430570" y="511176"/>
                      </a:cubicBezTo>
                      <a:cubicBezTo>
                        <a:pt x="213140" y="511176"/>
                        <a:pt x="32901" y="461818"/>
                        <a:pt x="0" y="385993"/>
                      </a:cubicBezTo>
                      <a:cubicBezTo>
                        <a:pt x="0" y="385993"/>
                        <a:pt x="0" y="385993"/>
                        <a:pt x="0" y="215744"/>
                      </a:cubicBezTo>
                      <a:cubicBezTo>
                        <a:pt x="32901" y="290854"/>
                        <a:pt x="213140" y="340212"/>
                        <a:pt x="430570" y="340212"/>
                      </a:cubicBezTo>
                      <a:cubicBezTo>
                        <a:pt x="648001" y="340212"/>
                        <a:pt x="828955" y="290138"/>
                        <a:pt x="860425" y="214313"/>
                      </a:cubicBezTo>
                      <a:close/>
                      <a:moveTo>
                        <a:pt x="860425" y="0"/>
                      </a:moveTo>
                      <a:cubicBezTo>
                        <a:pt x="860425" y="0"/>
                        <a:pt x="860425" y="0"/>
                        <a:pt x="860425" y="165508"/>
                      </a:cubicBezTo>
                      <a:cubicBezTo>
                        <a:pt x="828955" y="239701"/>
                        <a:pt x="648001" y="288925"/>
                        <a:pt x="430570" y="288925"/>
                      </a:cubicBezTo>
                      <a:cubicBezTo>
                        <a:pt x="213140" y="288925"/>
                        <a:pt x="32901" y="240414"/>
                        <a:pt x="0" y="166935"/>
                      </a:cubicBezTo>
                      <a:cubicBezTo>
                        <a:pt x="0" y="166935"/>
                        <a:pt x="0" y="166935"/>
                        <a:pt x="0" y="1427"/>
                      </a:cubicBezTo>
                      <a:cubicBezTo>
                        <a:pt x="32901" y="74193"/>
                        <a:pt x="213140" y="122704"/>
                        <a:pt x="430570" y="122704"/>
                      </a:cubicBezTo>
                      <a:cubicBezTo>
                        <a:pt x="648001" y="122704"/>
                        <a:pt x="828955" y="73480"/>
                        <a:pt x="860425" y="0"/>
                      </a:cubicBezTo>
                      <a:close/>
                    </a:path>
                  </a:pathLst>
                </a:custGeom>
                <a:solidFill>
                  <a:srgbClr val="3C8A15"/>
                </a:solidFill>
                <a:ln>
                  <a:noFill/>
                </a:ln>
              </p:spPr>
              <p:txBody>
                <a:bodyPr vert="horz" wrap="square" lIns="0" tIns="45720" rIns="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5" name="Group 7">
            <a:extLst>
              <a:ext uri="{FF2B5EF4-FFF2-40B4-BE49-F238E27FC236}">
                <a16:creationId xmlns="" xmlns:a16="http://schemas.microsoft.com/office/drawing/2014/main" id="{3811356E-7BC8-4130-B87D-B137BAE950A9}"/>
              </a:ext>
            </a:extLst>
          </p:cNvPr>
          <p:cNvGrpSpPr/>
          <p:nvPr/>
        </p:nvGrpSpPr>
        <p:grpSpPr>
          <a:xfrm>
            <a:off x="5706886" y="3997425"/>
            <a:ext cx="1232767" cy="1331590"/>
            <a:chOff x="10192663" y="2478145"/>
            <a:chExt cx="1232767" cy="1331590"/>
          </a:xfrm>
        </p:grpSpPr>
        <p:sp>
          <p:nvSpPr>
            <p:cNvPr id="26" name="Rectangle 8">
              <a:extLst>
                <a:ext uri="{FF2B5EF4-FFF2-40B4-BE49-F238E27FC236}">
                  <a16:creationId xmlns="" xmlns:a16="http://schemas.microsoft.com/office/drawing/2014/main" id="{A49BC20E-E1A2-484B-932E-CB9D22F5A154}"/>
                </a:ext>
              </a:extLst>
            </p:cNvPr>
            <p:cNvSpPr/>
            <p:nvPr/>
          </p:nvSpPr>
          <p:spPr bwMode="gray">
            <a:xfrm>
              <a:off x="10192663" y="2478145"/>
              <a:ext cx="1232767" cy="1331590"/>
            </a:xfrm>
            <a:prstGeom prst="rect">
              <a:avLst/>
            </a:prstGeom>
            <a:solidFill>
              <a:srgbClr val="DDDDDD"/>
            </a:solidFill>
            <a:ln w="254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0000" tIns="72000" rIns="90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b="1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Laborserver</a:t>
              </a:r>
            </a:p>
          </p:txBody>
        </p:sp>
        <p:grpSp>
          <p:nvGrpSpPr>
            <p:cNvPr id="27" name="Group 9">
              <a:extLst>
                <a:ext uri="{FF2B5EF4-FFF2-40B4-BE49-F238E27FC236}">
                  <a16:creationId xmlns="" xmlns:a16="http://schemas.microsoft.com/office/drawing/2014/main" id="{A9C86598-3C51-40F1-8D99-EFD6546197FA}"/>
                </a:ext>
              </a:extLst>
            </p:cNvPr>
            <p:cNvGrpSpPr/>
            <p:nvPr/>
          </p:nvGrpSpPr>
          <p:grpSpPr>
            <a:xfrm>
              <a:off x="10413799" y="2876556"/>
              <a:ext cx="790496" cy="877436"/>
              <a:chOff x="5273675" y="2424026"/>
              <a:chExt cx="1646238" cy="1827299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="" xmlns:a16="http://schemas.microsoft.com/office/drawing/2014/main" id="{2F99E561-EEFD-4FC2-8B46-98BC5EBC72E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73675" y="2606675"/>
                <a:ext cx="1646238" cy="1644650"/>
                <a:chOff x="5273675" y="2606675"/>
                <a:chExt cx="1646238" cy="1644650"/>
              </a:xfrm>
            </p:grpSpPr>
            <p:sp>
              <p:nvSpPr>
                <p:cNvPr id="30" name="AutoShape 3">
                  <a:extLst>
                    <a:ext uri="{FF2B5EF4-FFF2-40B4-BE49-F238E27FC236}">
                      <a16:creationId xmlns="" xmlns:a16="http://schemas.microsoft.com/office/drawing/2014/main" id="{0EC581EE-D4A9-4F31-89F5-AB8456AB364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273675" y="2606675"/>
                  <a:ext cx="1646238" cy="164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31" name="Group 13">
                  <a:extLst>
                    <a:ext uri="{FF2B5EF4-FFF2-40B4-BE49-F238E27FC236}">
                      <a16:creationId xmlns="" xmlns:a16="http://schemas.microsoft.com/office/drawing/2014/main" id="{64B11FA9-2B93-4F76-9CCE-0FC8E0DD3EF8}"/>
                    </a:ext>
                  </a:extLst>
                </p:cNvPr>
                <p:cNvGrpSpPr/>
                <p:nvPr/>
              </p:nvGrpSpPr>
              <p:grpSpPr>
                <a:xfrm>
                  <a:off x="5608638" y="2881313"/>
                  <a:ext cx="977900" cy="1093788"/>
                  <a:chOff x="5608638" y="2881313"/>
                  <a:chExt cx="977900" cy="1093788"/>
                </a:xfrm>
              </p:grpSpPr>
              <p:sp>
                <p:nvSpPr>
                  <p:cNvPr id="32" name="Freeform 17">
                    <a:extLst>
                      <a:ext uri="{FF2B5EF4-FFF2-40B4-BE49-F238E27FC236}">
                        <a16:creationId xmlns="" xmlns:a16="http://schemas.microsoft.com/office/drawing/2014/main" id="{9C2E3C47-B3E1-4372-91A0-C1BFD8C113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08638" y="2881313"/>
                    <a:ext cx="977900" cy="1093788"/>
                  </a:xfrm>
                  <a:custGeom>
                    <a:avLst/>
                    <a:gdLst>
                      <a:gd name="connsiteX0" fmla="*/ 488514 w 977900"/>
                      <a:gd name="connsiteY0" fmla="*/ 61912 h 1093788"/>
                      <a:gd name="connsiteX1" fmla="*/ 917575 w 977900"/>
                      <a:gd name="connsiteY1" fmla="*/ 219512 h 1093788"/>
                      <a:gd name="connsiteX2" fmla="*/ 488514 w 977900"/>
                      <a:gd name="connsiteY2" fmla="*/ 377825 h 1093788"/>
                      <a:gd name="connsiteX3" fmla="*/ 58737 w 977900"/>
                      <a:gd name="connsiteY3" fmla="*/ 224504 h 1093788"/>
                      <a:gd name="connsiteX4" fmla="*/ 58737 w 977900"/>
                      <a:gd name="connsiteY4" fmla="*/ 215233 h 1093788"/>
                      <a:gd name="connsiteX5" fmla="*/ 488514 w 977900"/>
                      <a:gd name="connsiteY5" fmla="*/ 61912 h 1093788"/>
                      <a:gd name="connsiteX6" fmla="*/ 477508 w 977900"/>
                      <a:gd name="connsiteY6" fmla="*/ 28575 h 1093788"/>
                      <a:gd name="connsiteX7" fmla="*/ 173585 w 977900"/>
                      <a:gd name="connsiteY7" fmla="*/ 78482 h 1093788"/>
                      <a:gd name="connsiteX8" fmla="*/ 172155 w 977900"/>
                      <a:gd name="connsiteY8" fmla="*/ 79195 h 1093788"/>
                      <a:gd name="connsiteX9" fmla="*/ 165719 w 977900"/>
                      <a:gd name="connsiteY9" fmla="*/ 81334 h 1093788"/>
                      <a:gd name="connsiteX10" fmla="*/ 164289 w 977900"/>
                      <a:gd name="connsiteY10" fmla="*/ 82047 h 1093788"/>
                      <a:gd name="connsiteX11" fmla="*/ 157138 w 977900"/>
                      <a:gd name="connsiteY11" fmla="*/ 84899 h 1093788"/>
                      <a:gd name="connsiteX12" fmla="*/ 149271 w 977900"/>
                      <a:gd name="connsiteY12" fmla="*/ 88463 h 1093788"/>
                      <a:gd name="connsiteX13" fmla="*/ 144981 w 977900"/>
                      <a:gd name="connsiteY13" fmla="*/ 89889 h 1093788"/>
                      <a:gd name="connsiteX14" fmla="*/ 142835 w 977900"/>
                      <a:gd name="connsiteY14" fmla="*/ 91315 h 1093788"/>
                      <a:gd name="connsiteX15" fmla="*/ 50586 w 977900"/>
                      <a:gd name="connsiteY15" fmla="*/ 153342 h 1093788"/>
                      <a:gd name="connsiteX16" fmla="*/ 49156 w 977900"/>
                      <a:gd name="connsiteY16" fmla="*/ 154768 h 1093788"/>
                      <a:gd name="connsiteX17" fmla="*/ 47726 w 977900"/>
                      <a:gd name="connsiteY17" fmla="*/ 156907 h 1093788"/>
                      <a:gd name="connsiteX18" fmla="*/ 44150 w 977900"/>
                      <a:gd name="connsiteY18" fmla="*/ 161185 h 1093788"/>
                      <a:gd name="connsiteX19" fmla="*/ 43435 w 977900"/>
                      <a:gd name="connsiteY19" fmla="*/ 161898 h 1093788"/>
                      <a:gd name="connsiteX20" fmla="*/ 41289 w 977900"/>
                      <a:gd name="connsiteY20" fmla="*/ 165463 h 1093788"/>
                      <a:gd name="connsiteX21" fmla="*/ 39859 w 977900"/>
                      <a:gd name="connsiteY21" fmla="*/ 167602 h 1093788"/>
                      <a:gd name="connsiteX22" fmla="*/ 38429 w 977900"/>
                      <a:gd name="connsiteY22" fmla="*/ 169740 h 1093788"/>
                      <a:gd name="connsiteX23" fmla="*/ 36999 w 977900"/>
                      <a:gd name="connsiteY23" fmla="*/ 171879 h 1093788"/>
                      <a:gd name="connsiteX24" fmla="*/ 36284 w 977900"/>
                      <a:gd name="connsiteY24" fmla="*/ 174018 h 1093788"/>
                      <a:gd name="connsiteX25" fmla="*/ 34853 w 977900"/>
                      <a:gd name="connsiteY25" fmla="*/ 176870 h 1093788"/>
                      <a:gd name="connsiteX26" fmla="*/ 34138 w 977900"/>
                      <a:gd name="connsiteY26" fmla="*/ 178296 h 1093788"/>
                      <a:gd name="connsiteX27" fmla="*/ 32708 w 977900"/>
                      <a:gd name="connsiteY27" fmla="*/ 181148 h 1093788"/>
                      <a:gd name="connsiteX28" fmla="*/ 31993 w 977900"/>
                      <a:gd name="connsiteY28" fmla="*/ 182574 h 1093788"/>
                      <a:gd name="connsiteX29" fmla="*/ 31278 w 977900"/>
                      <a:gd name="connsiteY29" fmla="*/ 186138 h 1093788"/>
                      <a:gd name="connsiteX30" fmla="*/ 30563 w 977900"/>
                      <a:gd name="connsiteY30" fmla="*/ 187564 h 1093788"/>
                      <a:gd name="connsiteX31" fmla="*/ 29848 w 977900"/>
                      <a:gd name="connsiteY31" fmla="*/ 190416 h 1093788"/>
                      <a:gd name="connsiteX32" fmla="*/ 29133 w 977900"/>
                      <a:gd name="connsiteY32" fmla="*/ 191842 h 1093788"/>
                      <a:gd name="connsiteX33" fmla="*/ 28417 w 977900"/>
                      <a:gd name="connsiteY33" fmla="*/ 195407 h 1093788"/>
                      <a:gd name="connsiteX34" fmla="*/ 28417 w 977900"/>
                      <a:gd name="connsiteY34" fmla="*/ 196833 h 1093788"/>
                      <a:gd name="connsiteX35" fmla="*/ 27702 w 977900"/>
                      <a:gd name="connsiteY35" fmla="*/ 199685 h 1093788"/>
                      <a:gd name="connsiteX36" fmla="*/ 27702 w 977900"/>
                      <a:gd name="connsiteY36" fmla="*/ 201823 h 1093788"/>
                      <a:gd name="connsiteX37" fmla="*/ 26987 w 977900"/>
                      <a:gd name="connsiteY37" fmla="*/ 203962 h 1093788"/>
                      <a:gd name="connsiteX38" fmla="*/ 26987 w 977900"/>
                      <a:gd name="connsiteY38" fmla="*/ 208953 h 1093788"/>
                      <a:gd name="connsiteX39" fmla="*/ 26987 w 977900"/>
                      <a:gd name="connsiteY39" fmla="*/ 210379 h 1093788"/>
                      <a:gd name="connsiteX40" fmla="*/ 26987 w 977900"/>
                      <a:gd name="connsiteY40" fmla="*/ 211092 h 1093788"/>
                      <a:gd name="connsiteX41" fmla="*/ 26987 w 977900"/>
                      <a:gd name="connsiteY41" fmla="*/ 211805 h 1093788"/>
                      <a:gd name="connsiteX42" fmla="*/ 26987 w 977900"/>
                      <a:gd name="connsiteY42" fmla="*/ 215370 h 1093788"/>
                      <a:gd name="connsiteX43" fmla="*/ 27702 w 977900"/>
                      <a:gd name="connsiteY43" fmla="*/ 217508 h 1093788"/>
                      <a:gd name="connsiteX44" fmla="*/ 27702 w 977900"/>
                      <a:gd name="connsiteY44" fmla="*/ 876280 h 1093788"/>
                      <a:gd name="connsiteX45" fmla="*/ 26987 w 977900"/>
                      <a:gd name="connsiteY45" fmla="*/ 878419 h 1093788"/>
                      <a:gd name="connsiteX46" fmla="*/ 26987 w 977900"/>
                      <a:gd name="connsiteY46" fmla="*/ 881983 h 1093788"/>
                      <a:gd name="connsiteX47" fmla="*/ 26987 w 977900"/>
                      <a:gd name="connsiteY47" fmla="*/ 882696 h 1093788"/>
                      <a:gd name="connsiteX48" fmla="*/ 26987 w 977900"/>
                      <a:gd name="connsiteY48" fmla="*/ 883409 h 1093788"/>
                      <a:gd name="connsiteX49" fmla="*/ 26987 w 977900"/>
                      <a:gd name="connsiteY49" fmla="*/ 884835 h 1093788"/>
                      <a:gd name="connsiteX50" fmla="*/ 26987 w 977900"/>
                      <a:gd name="connsiteY50" fmla="*/ 889826 h 1093788"/>
                      <a:gd name="connsiteX51" fmla="*/ 27702 w 977900"/>
                      <a:gd name="connsiteY51" fmla="*/ 891965 h 1093788"/>
                      <a:gd name="connsiteX52" fmla="*/ 27702 w 977900"/>
                      <a:gd name="connsiteY52" fmla="*/ 894104 h 1093788"/>
                      <a:gd name="connsiteX53" fmla="*/ 28417 w 977900"/>
                      <a:gd name="connsiteY53" fmla="*/ 896956 h 1093788"/>
                      <a:gd name="connsiteX54" fmla="*/ 28417 w 977900"/>
                      <a:gd name="connsiteY54" fmla="*/ 898381 h 1093788"/>
                      <a:gd name="connsiteX55" fmla="*/ 29133 w 977900"/>
                      <a:gd name="connsiteY55" fmla="*/ 901946 h 1093788"/>
                      <a:gd name="connsiteX56" fmla="*/ 29848 w 977900"/>
                      <a:gd name="connsiteY56" fmla="*/ 903372 h 1093788"/>
                      <a:gd name="connsiteX57" fmla="*/ 30563 w 977900"/>
                      <a:gd name="connsiteY57" fmla="*/ 906224 h 1093788"/>
                      <a:gd name="connsiteX58" fmla="*/ 31278 w 977900"/>
                      <a:gd name="connsiteY58" fmla="*/ 907650 h 1093788"/>
                      <a:gd name="connsiteX59" fmla="*/ 31993 w 977900"/>
                      <a:gd name="connsiteY59" fmla="*/ 911215 h 1093788"/>
                      <a:gd name="connsiteX60" fmla="*/ 32708 w 977900"/>
                      <a:gd name="connsiteY60" fmla="*/ 912641 h 1093788"/>
                      <a:gd name="connsiteX61" fmla="*/ 34138 w 977900"/>
                      <a:gd name="connsiteY61" fmla="*/ 915492 h 1093788"/>
                      <a:gd name="connsiteX62" fmla="*/ 34853 w 977900"/>
                      <a:gd name="connsiteY62" fmla="*/ 916918 h 1093788"/>
                      <a:gd name="connsiteX63" fmla="*/ 36284 w 977900"/>
                      <a:gd name="connsiteY63" fmla="*/ 919770 h 1093788"/>
                      <a:gd name="connsiteX64" fmla="*/ 36999 w 977900"/>
                      <a:gd name="connsiteY64" fmla="*/ 921909 h 1093788"/>
                      <a:gd name="connsiteX65" fmla="*/ 38429 w 977900"/>
                      <a:gd name="connsiteY65" fmla="*/ 924048 h 1093788"/>
                      <a:gd name="connsiteX66" fmla="*/ 39859 w 977900"/>
                      <a:gd name="connsiteY66" fmla="*/ 926187 h 1093788"/>
                      <a:gd name="connsiteX67" fmla="*/ 41289 w 977900"/>
                      <a:gd name="connsiteY67" fmla="*/ 928326 h 1093788"/>
                      <a:gd name="connsiteX68" fmla="*/ 43435 w 977900"/>
                      <a:gd name="connsiteY68" fmla="*/ 931890 h 1093788"/>
                      <a:gd name="connsiteX69" fmla="*/ 44150 w 977900"/>
                      <a:gd name="connsiteY69" fmla="*/ 931890 h 1093788"/>
                      <a:gd name="connsiteX70" fmla="*/ 47726 w 977900"/>
                      <a:gd name="connsiteY70" fmla="*/ 936881 h 1093788"/>
                      <a:gd name="connsiteX71" fmla="*/ 49156 w 977900"/>
                      <a:gd name="connsiteY71" fmla="*/ 939020 h 1093788"/>
                      <a:gd name="connsiteX72" fmla="*/ 50586 w 977900"/>
                      <a:gd name="connsiteY72" fmla="*/ 940446 h 1093788"/>
                      <a:gd name="connsiteX73" fmla="*/ 142835 w 977900"/>
                      <a:gd name="connsiteY73" fmla="*/ 1002473 h 1093788"/>
                      <a:gd name="connsiteX74" fmla="*/ 144981 w 977900"/>
                      <a:gd name="connsiteY74" fmla="*/ 1003899 h 1093788"/>
                      <a:gd name="connsiteX75" fmla="*/ 149271 w 977900"/>
                      <a:gd name="connsiteY75" fmla="*/ 1005325 h 1093788"/>
                      <a:gd name="connsiteX76" fmla="*/ 157138 w 977900"/>
                      <a:gd name="connsiteY76" fmla="*/ 1008890 h 1093788"/>
                      <a:gd name="connsiteX77" fmla="*/ 162859 w 977900"/>
                      <a:gd name="connsiteY77" fmla="*/ 1011029 h 1093788"/>
                      <a:gd name="connsiteX78" fmla="*/ 164289 w 977900"/>
                      <a:gd name="connsiteY78" fmla="*/ 1011741 h 1093788"/>
                      <a:gd name="connsiteX79" fmla="*/ 172155 w 977900"/>
                      <a:gd name="connsiteY79" fmla="*/ 1014593 h 1093788"/>
                      <a:gd name="connsiteX80" fmla="*/ 172870 w 977900"/>
                      <a:gd name="connsiteY80" fmla="*/ 1015306 h 1093788"/>
                      <a:gd name="connsiteX81" fmla="*/ 477508 w 977900"/>
                      <a:gd name="connsiteY81" fmla="*/ 1065213 h 1093788"/>
                      <a:gd name="connsiteX82" fmla="*/ 486089 w 977900"/>
                      <a:gd name="connsiteY82" fmla="*/ 1065213 h 1093788"/>
                      <a:gd name="connsiteX83" fmla="*/ 488950 w 977900"/>
                      <a:gd name="connsiteY83" fmla="*/ 1065213 h 1093788"/>
                      <a:gd name="connsiteX84" fmla="*/ 491810 w 977900"/>
                      <a:gd name="connsiteY84" fmla="*/ 1065213 h 1093788"/>
                      <a:gd name="connsiteX85" fmla="*/ 500392 w 977900"/>
                      <a:gd name="connsiteY85" fmla="*/ 1065213 h 1093788"/>
                      <a:gd name="connsiteX86" fmla="*/ 805029 w 977900"/>
                      <a:gd name="connsiteY86" fmla="*/ 1015306 h 1093788"/>
                      <a:gd name="connsiteX87" fmla="*/ 805744 w 977900"/>
                      <a:gd name="connsiteY87" fmla="*/ 1014593 h 1093788"/>
                      <a:gd name="connsiteX88" fmla="*/ 813611 w 977900"/>
                      <a:gd name="connsiteY88" fmla="*/ 1011741 h 1093788"/>
                      <a:gd name="connsiteX89" fmla="*/ 814326 w 977900"/>
                      <a:gd name="connsiteY89" fmla="*/ 1011741 h 1093788"/>
                      <a:gd name="connsiteX90" fmla="*/ 820762 w 977900"/>
                      <a:gd name="connsiteY90" fmla="*/ 1008890 h 1093788"/>
                      <a:gd name="connsiteX91" fmla="*/ 828628 w 977900"/>
                      <a:gd name="connsiteY91" fmla="*/ 1005325 h 1093788"/>
                      <a:gd name="connsiteX92" fmla="*/ 832919 w 977900"/>
                      <a:gd name="connsiteY92" fmla="*/ 1003899 h 1093788"/>
                      <a:gd name="connsiteX93" fmla="*/ 835064 w 977900"/>
                      <a:gd name="connsiteY93" fmla="*/ 1002473 h 1093788"/>
                      <a:gd name="connsiteX94" fmla="*/ 927314 w 977900"/>
                      <a:gd name="connsiteY94" fmla="*/ 940446 h 1093788"/>
                      <a:gd name="connsiteX95" fmla="*/ 928744 w 977900"/>
                      <a:gd name="connsiteY95" fmla="*/ 939020 h 1093788"/>
                      <a:gd name="connsiteX96" fmla="*/ 930174 w 977900"/>
                      <a:gd name="connsiteY96" fmla="*/ 936881 h 1093788"/>
                      <a:gd name="connsiteX97" fmla="*/ 933750 w 977900"/>
                      <a:gd name="connsiteY97" fmla="*/ 931890 h 1093788"/>
                      <a:gd name="connsiteX98" fmla="*/ 934465 w 977900"/>
                      <a:gd name="connsiteY98" fmla="*/ 931890 h 1093788"/>
                      <a:gd name="connsiteX99" fmla="*/ 936610 w 977900"/>
                      <a:gd name="connsiteY99" fmla="*/ 928326 h 1093788"/>
                      <a:gd name="connsiteX100" fmla="*/ 938040 w 977900"/>
                      <a:gd name="connsiteY100" fmla="*/ 926187 h 1093788"/>
                      <a:gd name="connsiteX101" fmla="*/ 939470 w 977900"/>
                      <a:gd name="connsiteY101" fmla="*/ 924048 h 1093788"/>
                      <a:gd name="connsiteX102" fmla="*/ 940901 w 977900"/>
                      <a:gd name="connsiteY102" fmla="*/ 921909 h 1093788"/>
                      <a:gd name="connsiteX103" fmla="*/ 941616 w 977900"/>
                      <a:gd name="connsiteY103" fmla="*/ 919770 h 1093788"/>
                      <a:gd name="connsiteX104" fmla="*/ 943046 w 977900"/>
                      <a:gd name="connsiteY104" fmla="*/ 916918 h 1093788"/>
                      <a:gd name="connsiteX105" fmla="*/ 943761 w 977900"/>
                      <a:gd name="connsiteY105" fmla="*/ 915492 h 1093788"/>
                      <a:gd name="connsiteX106" fmla="*/ 945191 w 977900"/>
                      <a:gd name="connsiteY106" fmla="*/ 912641 h 1093788"/>
                      <a:gd name="connsiteX107" fmla="*/ 945906 w 977900"/>
                      <a:gd name="connsiteY107" fmla="*/ 911215 h 1093788"/>
                      <a:gd name="connsiteX108" fmla="*/ 946622 w 977900"/>
                      <a:gd name="connsiteY108" fmla="*/ 907650 h 1093788"/>
                      <a:gd name="connsiteX109" fmla="*/ 947337 w 977900"/>
                      <a:gd name="connsiteY109" fmla="*/ 906224 h 1093788"/>
                      <a:gd name="connsiteX110" fmla="*/ 948052 w 977900"/>
                      <a:gd name="connsiteY110" fmla="*/ 903372 h 1093788"/>
                      <a:gd name="connsiteX111" fmla="*/ 948767 w 977900"/>
                      <a:gd name="connsiteY111" fmla="*/ 901946 h 1093788"/>
                      <a:gd name="connsiteX112" fmla="*/ 949482 w 977900"/>
                      <a:gd name="connsiteY112" fmla="*/ 898381 h 1093788"/>
                      <a:gd name="connsiteX113" fmla="*/ 949482 w 977900"/>
                      <a:gd name="connsiteY113" fmla="*/ 896956 h 1093788"/>
                      <a:gd name="connsiteX114" fmla="*/ 950197 w 977900"/>
                      <a:gd name="connsiteY114" fmla="*/ 894104 h 1093788"/>
                      <a:gd name="connsiteX115" fmla="*/ 950197 w 977900"/>
                      <a:gd name="connsiteY115" fmla="*/ 891965 h 1093788"/>
                      <a:gd name="connsiteX116" fmla="*/ 950912 w 977900"/>
                      <a:gd name="connsiteY116" fmla="*/ 889826 h 1093788"/>
                      <a:gd name="connsiteX117" fmla="*/ 950912 w 977900"/>
                      <a:gd name="connsiteY117" fmla="*/ 884835 h 1093788"/>
                      <a:gd name="connsiteX118" fmla="*/ 950912 w 977900"/>
                      <a:gd name="connsiteY118" fmla="*/ 208240 h 1093788"/>
                      <a:gd name="connsiteX119" fmla="*/ 950912 w 977900"/>
                      <a:gd name="connsiteY119" fmla="*/ 206101 h 1093788"/>
                      <a:gd name="connsiteX120" fmla="*/ 950912 w 977900"/>
                      <a:gd name="connsiteY120" fmla="*/ 203249 h 1093788"/>
                      <a:gd name="connsiteX121" fmla="*/ 950197 w 977900"/>
                      <a:gd name="connsiteY121" fmla="*/ 200398 h 1093788"/>
                      <a:gd name="connsiteX122" fmla="*/ 949482 w 977900"/>
                      <a:gd name="connsiteY122" fmla="*/ 196833 h 1093788"/>
                      <a:gd name="connsiteX123" fmla="*/ 949482 w 977900"/>
                      <a:gd name="connsiteY123" fmla="*/ 195407 h 1093788"/>
                      <a:gd name="connsiteX124" fmla="*/ 948767 w 977900"/>
                      <a:gd name="connsiteY124" fmla="*/ 192555 h 1093788"/>
                      <a:gd name="connsiteX125" fmla="*/ 885122 w 977900"/>
                      <a:gd name="connsiteY125" fmla="*/ 117695 h 1093788"/>
                      <a:gd name="connsiteX126" fmla="*/ 880831 w 977900"/>
                      <a:gd name="connsiteY126" fmla="*/ 114843 h 1093788"/>
                      <a:gd name="connsiteX127" fmla="*/ 879401 w 977900"/>
                      <a:gd name="connsiteY127" fmla="*/ 114130 h 1093788"/>
                      <a:gd name="connsiteX128" fmla="*/ 875110 w 977900"/>
                      <a:gd name="connsiteY128" fmla="*/ 111278 h 1093788"/>
                      <a:gd name="connsiteX129" fmla="*/ 873680 w 977900"/>
                      <a:gd name="connsiteY129" fmla="*/ 110565 h 1093788"/>
                      <a:gd name="connsiteX130" fmla="*/ 870105 w 977900"/>
                      <a:gd name="connsiteY130" fmla="*/ 108426 h 1093788"/>
                      <a:gd name="connsiteX131" fmla="*/ 867959 w 977900"/>
                      <a:gd name="connsiteY131" fmla="*/ 107000 h 1093788"/>
                      <a:gd name="connsiteX132" fmla="*/ 864384 w 977900"/>
                      <a:gd name="connsiteY132" fmla="*/ 104861 h 1093788"/>
                      <a:gd name="connsiteX133" fmla="*/ 861523 w 977900"/>
                      <a:gd name="connsiteY133" fmla="*/ 103436 h 1093788"/>
                      <a:gd name="connsiteX134" fmla="*/ 858663 w 977900"/>
                      <a:gd name="connsiteY134" fmla="*/ 102010 h 1093788"/>
                      <a:gd name="connsiteX135" fmla="*/ 855087 w 977900"/>
                      <a:gd name="connsiteY135" fmla="*/ 99871 h 1093788"/>
                      <a:gd name="connsiteX136" fmla="*/ 852227 w 977900"/>
                      <a:gd name="connsiteY136" fmla="*/ 98445 h 1093788"/>
                      <a:gd name="connsiteX137" fmla="*/ 848651 w 977900"/>
                      <a:gd name="connsiteY137" fmla="*/ 97019 h 1093788"/>
                      <a:gd name="connsiteX138" fmla="*/ 845791 w 977900"/>
                      <a:gd name="connsiteY138" fmla="*/ 95593 h 1093788"/>
                      <a:gd name="connsiteX139" fmla="*/ 841500 w 977900"/>
                      <a:gd name="connsiteY139" fmla="*/ 93454 h 1093788"/>
                      <a:gd name="connsiteX140" fmla="*/ 839355 w 977900"/>
                      <a:gd name="connsiteY140" fmla="*/ 92028 h 1093788"/>
                      <a:gd name="connsiteX141" fmla="*/ 834349 w 977900"/>
                      <a:gd name="connsiteY141" fmla="*/ 90602 h 1093788"/>
                      <a:gd name="connsiteX142" fmla="*/ 830773 w 977900"/>
                      <a:gd name="connsiteY142" fmla="*/ 88463 h 1093788"/>
                      <a:gd name="connsiteX143" fmla="*/ 827198 w 977900"/>
                      <a:gd name="connsiteY143" fmla="*/ 87038 h 1093788"/>
                      <a:gd name="connsiteX144" fmla="*/ 821477 w 977900"/>
                      <a:gd name="connsiteY144" fmla="*/ 84899 h 1093788"/>
                      <a:gd name="connsiteX145" fmla="*/ 820047 w 977900"/>
                      <a:gd name="connsiteY145" fmla="*/ 84186 h 1093788"/>
                      <a:gd name="connsiteX146" fmla="*/ 812180 w 977900"/>
                      <a:gd name="connsiteY146" fmla="*/ 80621 h 1093788"/>
                      <a:gd name="connsiteX147" fmla="*/ 795733 w 977900"/>
                      <a:gd name="connsiteY147" fmla="*/ 74917 h 1093788"/>
                      <a:gd name="connsiteX148" fmla="*/ 795018 w 977900"/>
                      <a:gd name="connsiteY148" fmla="*/ 74917 h 1093788"/>
                      <a:gd name="connsiteX149" fmla="*/ 778570 w 977900"/>
                      <a:gd name="connsiteY149" fmla="*/ 69214 h 1093788"/>
                      <a:gd name="connsiteX150" fmla="*/ 777855 w 977900"/>
                      <a:gd name="connsiteY150" fmla="*/ 68501 h 1093788"/>
                      <a:gd name="connsiteX151" fmla="*/ 760692 w 977900"/>
                      <a:gd name="connsiteY151" fmla="*/ 63510 h 1093788"/>
                      <a:gd name="connsiteX152" fmla="*/ 759977 w 977900"/>
                      <a:gd name="connsiteY152" fmla="*/ 63510 h 1093788"/>
                      <a:gd name="connsiteX153" fmla="*/ 742815 w 977900"/>
                      <a:gd name="connsiteY153" fmla="*/ 58519 h 1093788"/>
                      <a:gd name="connsiteX154" fmla="*/ 741384 w 977900"/>
                      <a:gd name="connsiteY154" fmla="*/ 58519 h 1093788"/>
                      <a:gd name="connsiteX155" fmla="*/ 723507 w 977900"/>
                      <a:gd name="connsiteY155" fmla="*/ 54242 h 1093788"/>
                      <a:gd name="connsiteX156" fmla="*/ 722076 w 977900"/>
                      <a:gd name="connsiteY156" fmla="*/ 53529 h 1093788"/>
                      <a:gd name="connsiteX157" fmla="*/ 704198 w 977900"/>
                      <a:gd name="connsiteY157" fmla="*/ 49251 h 1093788"/>
                      <a:gd name="connsiteX158" fmla="*/ 702768 w 977900"/>
                      <a:gd name="connsiteY158" fmla="*/ 49251 h 1093788"/>
                      <a:gd name="connsiteX159" fmla="*/ 684175 w 977900"/>
                      <a:gd name="connsiteY159" fmla="*/ 45686 h 1093788"/>
                      <a:gd name="connsiteX160" fmla="*/ 682745 w 977900"/>
                      <a:gd name="connsiteY160" fmla="*/ 45686 h 1093788"/>
                      <a:gd name="connsiteX161" fmla="*/ 664152 w 977900"/>
                      <a:gd name="connsiteY161" fmla="*/ 42121 h 1093788"/>
                      <a:gd name="connsiteX162" fmla="*/ 662007 w 977900"/>
                      <a:gd name="connsiteY162" fmla="*/ 42121 h 1093788"/>
                      <a:gd name="connsiteX163" fmla="*/ 643414 w 977900"/>
                      <a:gd name="connsiteY163" fmla="*/ 39269 h 1093788"/>
                      <a:gd name="connsiteX164" fmla="*/ 641984 w 977900"/>
                      <a:gd name="connsiteY164" fmla="*/ 38557 h 1093788"/>
                      <a:gd name="connsiteX165" fmla="*/ 621961 w 977900"/>
                      <a:gd name="connsiteY165" fmla="*/ 36418 h 1093788"/>
                      <a:gd name="connsiteX166" fmla="*/ 620530 w 977900"/>
                      <a:gd name="connsiteY166" fmla="*/ 35705 h 1093788"/>
                      <a:gd name="connsiteX167" fmla="*/ 600507 w 977900"/>
                      <a:gd name="connsiteY167" fmla="*/ 33566 h 1093788"/>
                      <a:gd name="connsiteX168" fmla="*/ 599792 w 977900"/>
                      <a:gd name="connsiteY168" fmla="*/ 33566 h 1093788"/>
                      <a:gd name="connsiteX169" fmla="*/ 578339 w 977900"/>
                      <a:gd name="connsiteY169" fmla="*/ 32140 h 1093788"/>
                      <a:gd name="connsiteX170" fmla="*/ 577624 w 977900"/>
                      <a:gd name="connsiteY170" fmla="*/ 32140 h 1093788"/>
                      <a:gd name="connsiteX171" fmla="*/ 556170 w 977900"/>
                      <a:gd name="connsiteY171" fmla="*/ 30714 h 1093788"/>
                      <a:gd name="connsiteX172" fmla="*/ 534002 w 977900"/>
                      <a:gd name="connsiteY172" fmla="*/ 29288 h 1093788"/>
                      <a:gd name="connsiteX173" fmla="*/ 488950 w 977900"/>
                      <a:gd name="connsiteY173" fmla="*/ 28575 h 1093788"/>
                      <a:gd name="connsiteX174" fmla="*/ 477508 w 977900"/>
                      <a:gd name="connsiteY174" fmla="*/ 28575 h 1093788"/>
                      <a:gd name="connsiteX175" fmla="*/ 488950 w 977900"/>
                      <a:gd name="connsiteY175" fmla="*/ 0 h 1093788"/>
                      <a:gd name="connsiteX176" fmla="*/ 821579 w 977900"/>
                      <a:gd name="connsiteY176" fmla="*/ 54903 h 1093788"/>
                      <a:gd name="connsiteX177" fmla="*/ 976473 w 977900"/>
                      <a:gd name="connsiteY177" fmla="*/ 192518 h 1093788"/>
                      <a:gd name="connsiteX178" fmla="*/ 977900 w 977900"/>
                      <a:gd name="connsiteY178" fmla="*/ 198935 h 1093788"/>
                      <a:gd name="connsiteX179" fmla="*/ 977900 w 977900"/>
                      <a:gd name="connsiteY179" fmla="*/ 884870 h 1093788"/>
                      <a:gd name="connsiteX180" fmla="*/ 488950 w 977900"/>
                      <a:gd name="connsiteY180" fmla="*/ 1093788 h 1093788"/>
                      <a:gd name="connsiteX181" fmla="*/ 0 w 977900"/>
                      <a:gd name="connsiteY181" fmla="*/ 884870 h 1093788"/>
                      <a:gd name="connsiteX182" fmla="*/ 714 w 977900"/>
                      <a:gd name="connsiteY182" fmla="*/ 873462 h 1093788"/>
                      <a:gd name="connsiteX183" fmla="*/ 714 w 977900"/>
                      <a:gd name="connsiteY183" fmla="*/ 220326 h 1093788"/>
                      <a:gd name="connsiteX184" fmla="*/ 0 w 977900"/>
                      <a:gd name="connsiteY184" fmla="*/ 208918 h 1093788"/>
                      <a:gd name="connsiteX185" fmla="*/ 488950 w 977900"/>
                      <a:gd name="connsiteY185" fmla="*/ 0 h 1093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</a:cxnLst>
                    <a:rect l="l" t="t" r="r" b="b"/>
                    <a:pathLst>
                      <a:path w="977900" h="1093788">
                        <a:moveTo>
                          <a:pt x="488514" y="61912"/>
                        </a:moveTo>
                        <a:cubicBezTo>
                          <a:pt x="725213" y="61912"/>
                          <a:pt x="917575" y="132511"/>
                          <a:pt x="917575" y="219512"/>
                        </a:cubicBezTo>
                        <a:cubicBezTo>
                          <a:pt x="917575" y="306513"/>
                          <a:pt x="725213" y="377825"/>
                          <a:pt x="488514" y="377825"/>
                        </a:cubicBezTo>
                        <a:cubicBezTo>
                          <a:pt x="255390" y="377825"/>
                          <a:pt x="65173" y="308652"/>
                          <a:pt x="58737" y="224504"/>
                        </a:cubicBezTo>
                        <a:cubicBezTo>
                          <a:pt x="58737" y="224504"/>
                          <a:pt x="58737" y="224504"/>
                          <a:pt x="58737" y="215233"/>
                        </a:cubicBezTo>
                        <a:cubicBezTo>
                          <a:pt x="65173" y="129659"/>
                          <a:pt x="255390" y="61912"/>
                          <a:pt x="488514" y="61912"/>
                        </a:cubicBezTo>
                        <a:close/>
                        <a:moveTo>
                          <a:pt x="477508" y="28575"/>
                        </a:moveTo>
                        <a:cubicBezTo>
                          <a:pt x="361660" y="30001"/>
                          <a:pt x="254393" y="48538"/>
                          <a:pt x="173585" y="78482"/>
                        </a:cubicBezTo>
                        <a:cubicBezTo>
                          <a:pt x="173585" y="78482"/>
                          <a:pt x="172870" y="78482"/>
                          <a:pt x="172155" y="79195"/>
                        </a:cubicBezTo>
                        <a:cubicBezTo>
                          <a:pt x="170010" y="79908"/>
                          <a:pt x="167864" y="80621"/>
                          <a:pt x="165719" y="81334"/>
                        </a:cubicBezTo>
                        <a:cubicBezTo>
                          <a:pt x="165719" y="81334"/>
                          <a:pt x="165004" y="82047"/>
                          <a:pt x="164289" y="82047"/>
                        </a:cubicBezTo>
                        <a:cubicBezTo>
                          <a:pt x="162143" y="82760"/>
                          <a:pt x="159283" y="84186"/>
                          <a:pt x="157138" y="84899"/>
                        </a:cubicBezTo>
                        <a:cubicBezTo>
                          <a:pt x="154277" y="86325"/>
                          <a:pt x="151417" y="87038"/>
                          <a:pt x="149271" y="88463"/>
                        </a:cubicBezTo>
                        <a:cubicBezTo>
                          <a:pt x="147841" y="89176"/>
                          <a:pt x="146411" y="89176"/>
                          <a:pt x="144981" y="89889"/>
                        </a:cubicBezTo>
                        <a:cubicBezTo>
                          <a:pt x="144266" y="90602"/>
                          <a:pt x="143551" y="90602"/>
                          <a:pt x="142835" y="91315"/>
                        </a:cubicBezTo>
                        <a:cubicBezTo>
                          <a:pt x="102074" y="109139"/>
                          <a:pt x="70609" y="130528"/>
                          <a:pt x="50586" y="153342"/>
                        </a:cubicBezTo>
                        <a:cubicBezTo>
                          <a:pt x="49871" y="154055"/>
                          <a:pt x="49871" y="154768"/>
                          <a:pt x="49156" y="154768"/>
                        </a:cubicBezTo>
                        <a:cubicBezTo>
                          <a:pt x="48441" y="155481"/>
                          <a:pt x="47726" y="156194"/>
                          <a:pt x="47726" y="156907"/>
                        </a:cubicBezTo>
                        <a:cubicBezTo>
                          <a:pt x="46295" y="158333"/>
                          <a:pt x="44865" y="159759"/>
                          <a:pt x="44150" y="161185"/>
                        </a:cubicBezTo>
                        <a:cubicBezTo>
                          <a:pt x="44150" y="161898"/>
                          <a:pt x="43435" y="161898"/>
                          <a:pt x="43435" y="161898"/>
                        </a:cubicBezTo>
                        <a:cubicBezTo>
                          <a:pt x="42720" y="163324"/>
                          <a:pt x="42005" y="164750"/>
                          <a:pt x="41289" y="165463"/>
                        </a:cubicBezTo>
                        <a:cubicBezTo>
                          <a:pt x="40574" y="166176"/>
                          <a:pt x="40574" y="166889"/>
                          <a:pt x="39859" y="167602"/>
                        </a:cubicBezTo>
                        <a:cubicBezTo>
                          <a:pt x="39859" y="168315"/>
                          <a:pt x="39144" y="169027"/>
                          <a:pt x="38429" y="169740"/>
                        </a:cubicBezTo>
                        <a:cubicBezTo>
                          <a:pt x="38429" y="170453"/>
                          <a:pt x="37714" y="171166"/>
                          <a:pt x="36999" y="171879"/>
                        </a:cubicBezTo>
                        <a:cubicBezTo>
                          <a:pt x="36999" y="172592"/>
                          <a:pt x="36284" y="173305"/>
                          <a:pt x="36284" y="174018"/>
                        </a:cubicBezTo>
                        <a:cubicBezTo>
                          <a:pt x="35569" y="174731"/>
                          <a:pt x="35569" y="176157"/>
                          <a:pt x="34853" y="176870"/>
                        </a:cubicBezTo>
                        <a:cubicBezTo>
                          <a:pt x="34853" y="177583"/>
                          <a:pt x="34138" y="177583"/>
                          <a:pt x="34138" y="178296"/>
                        </a:cubicBezTo>
                        <a:cubicBezTo>
                          <a:pt x="33423" y="179722"/>
                          <a:pt x="33423" y="180435"/>
                          <a:pt x="32708" y="181148"/>
                        </a:cubicBezTo>
                        <a:cubicBezTo>
                          <a:pt x="32708" y="181861"/>
                          <a:pt x="32708" y="182574"/>
                          <a:pt x="31993" y="182574"/>
                        </a:cubicBezTo>
                        <a:cubicBezTo>
                          <a:pt x="31993" y="184000"/>
                          <a:pt x="31278" y="184712"/>
                          <a:pt x="31278" y="186138"/>
                        </a:cubicBezTo>
                        <a:cubicBezTo>
                          <a:pt x="31278" y="186138"/>
                          <a:pt x="30563" y="186851"/>
                          <a:pt x="30563" y="187564"/>
                        </a:cubicBezTo>
                        <a:cubicBezTo>
                          <a:pt x="30563" y="188277"/>
                          <a:pt x="29848" y="189703"/>
                          <a:pt x="29848" y="190416"/>
                        </a:cubicBezTo>
                        <a:cubicBezTo>
                          <a:pt x="29848" y="191129"/>
                          <a:pt x="29133" y="191129"/>
                          <a:pt x="29133" y="191842"/>
                        </a:cubicBezTo>
                        <a:cubicBezTo>
                          <a:pt x="29133" y="193268"/>
                          <a:pt x="29133" y="193981"/>
                          <a:pt x="28417" y="195407"/>
                        </a:cubicBezTo>
                        <a:cubicBezTo>
                          <a:pt x="28417" y="195407"/>
                          <a:pt x="28417" y="196120"/>
                          <a:pt x="28417" y="196833"/>
                        </a:cubicBezTo>
                        <a:cubicBezTo>
                          <a:pt x="28417" y="197546"/>
                          <a:pt x="27702" y="198972"/>
                          <a:pt x="27702" y="199685"/>
                        </a:cubicBezTo>
                        <a:cubicBezTo>
                          <a:pt x="27702" y="200398"/>
                          <a:pt x="27702" y="201110"/>
                          <a:pt x="27702" y="201823"/>
                        </a:cubicBezTo>
                        <a:cubicBezTo>
                          <a:pt x="27702" y="202536"/>
                          <a:pt x="27702" y="203249"/>
                          <a:pt x="26987" y="203962"/>
                        </a:cubicBezTo>
                        <a:cubicBezTo>
                          <a:pt x="26987" y="206101"/>
                          <a:pt x="26987" y="207527"/>
                          <a:pt x="26987" y="208953"/>
                        </a:cubicBezTo>
                        <a:cubicBezTo>
                          <a:pt x="26987" y="209666"/>
                          <a:pt x="26987" y="209666"/>
                          <a:pt x="26987" y="210379"/>
                        </a:cubicBezTo>
                        <a:cubicBezTo>
                          <a:pt x="26987" y="211092"/>
                          <a:pt x="26987" y="211092"/>
                          <a:pt x="26987" y="211092"/>
                        </a:cubicBezTo>
                        <a:cubicBezTo>
                          <a:pt x="26987" y="211092"/>
                          <a:pt x="26987" y="211805"/>
                          <a:pt x="26987" y="211805"/>
                        </a:cubicBezTo>
                        <a:cubicBezTo>
                          <a:pt x="26987" y="211805"/>
                          <a:pt x="26987" y="211805"/>
                          <a:pt x="26987" y="215370"/>
                        </a:cubicBezTo>
                        <a:cubicBezTo>
                          <a:pt x="26987" y="215370"/>
                          <a:pt x="26987" y="215370"/>
                          <a:pt x="27702" y="217508"/>
                        </a:cubicBezTo>
                        <a:cubicBezTo>
                          <a:pt x="27702" y="217508"/>
                          <a:pt x="27702" y="217508"/>
                          <a:pt x="27702" y="876280"/>
                        </a:cubicBezTo>
                        <a:cubicBezTo>
                          <a:pt x="27702" y="876280"/>
                          <a:pt x="27702" y="876280"/>
                          <a:pt x="26987" y="878419"/>
                        </a:cubicBezTo>
                        <a:cubicBezTo>
                          <a:pt x="26987" y="878419"/>
                          <a:pt x="26987" y="878419"/>
                          <a:pt x="26987" y="881983"/>
                        </a:cubicBezTo>
                        <a:cubicBezTo>
                          <a:pt x="26987" y="881983"/>
                          <a:pt x="26987" y="882696"/>
                          <a:pt x="26987" y="882696"/>
                        </a:cubicBezTo>
                        <a:cubicBezTo>
                          <a:pt x="26987" y="882696"/>
                          <a:pt x="26987" y="882696"/>
                          <a:pt x="26987" y="883409"/>
                        </a:cubicBezTo>
                        <a:cubicBezTo>
                          <a:pt x="26987" y="884122"/>
                          <a:pt x="26987" y="884122"/>
                          <a:pt x="26987" y="884835"/>
                        </a:cubicBezTo>
                        <a:cubicBezTo>
                          <a:pt x="26987" y="886261"/>
                          <a:pt x="26987" y="887687"/>
                          <a:pt x="26987" y="889826"/>
                        </a:cubicBezTo>
                        <a:cubicBezTo>
                          <a:pt x="27702" y="890539"/>
                          <a:pt x="27702" y="891252"/>
                          <a:pt x="27702" y="891965"/>
                        </a:cubicBezTo>
                        <a:cubicBezTo>
                          <a:pt x="27702" y="892678"/>
                          <a:pt x="27702" y="893391"/>
                          <a:pt x="27702" y="894104"/>
                        </a:cubicBezTo>
                        <a:cubicBezTo>
                          <a:pt x="27702" y="894817"/>
                          <a:pt x="28417" y="896243"/>
                          <a:pt x="28417" y="896956"/>
                        </a:cubicBezTo>
                        <a:cubicBezTo>
                          <a:pt x="28417" y="897669"/>
                          <a:pt x="28417" y="898381"/>
                          <a:pt x="28417" y="898381"/>
                        </a:cubicBezTo>
                        <a:cubicBezTo>
                          <a:pt x="29133" y="899807"/>
                          <a:pt x="29133" y="900520"/>
                          <a:pt x="29133" y="901946"/>
                        </a:cubicBezTo>
                        <a:cubicBezTo>
                          <a:pt x="29133" y="902659"/>
                          <a:pt x="29848" y="902659"/>
                          <a:pt x="29848" y="903372"/>
                        </a:cubicBezTo>
                        <a:cubicBezTo>
                          <a:pt x="29848" y="904085"/>
                          <a:pt x="30563" y="905511"/>
                          <a:pt x="30563" y="906224"/>
                        </a:cubicBezTo>
                        <a:cubicBezTo>
                          <a:pt x="30563" y="906937"/>
                          <a:pt x="31278" y="907650"/>
                          <a:pt x="31278" y="907650"/>
                        </a:cubicBezTo>
                        <a:cubicBezTo>
                          <a:pt x="31278" y="909076"/>
                          <a:pt x="31993" y="909789"/>
                          <a:pt x="31993" y="911215"/>
                        </a:cubicBezTo>
                        <a:cubicBezTo>
                          <a:pt x="32708" y="911215"/>
                          <a:pt x="32708" y="911928"/>
                          <a:pt x="32708" y="912641"/>
                        </a:cubicBezTo>
                        <a:cubicBezTo>
                          <a:pt x="33423" y="913354"/>
                          <a:pt x="33423" y="914066"/>
                          <a:pt x="34138" y="915492"/>
                        </a:cubicBezTo>
                        <a:cubicBezTo>
                          <a:pt x="34138" y="916205"/>
                          <a:pt x="34853" y="916205"/>
                          <a:pt x="34853" y="916918"/>
                        </a:cubicBezTo>
                        <a:cubicBezTo>
                          <a:pt x="35569" y="917631"/>
                          <a:pt x="35569" y="919057"/>
                          <a:pt x="36284" y="919770"/>
                        </a:cubicBezTo>
                        <a:cubicBezTo>
                          <a:pt x="36284" y="920483"/>
                          <a:pt x="36999" y="921196"/>
                          <a:pt x="36999" y="921909"/>
                        </a:cubicBezTo>
                        <a:cubicBezTo>
                          <a:pt x="37714" y="922622"/>
                          <a:pt x="38429" y="923335"/>
                          <a:pt x="38429" y="924048"/>
                        </a:cubicBezTo>
                        <a:cubicBezTo>
                          <a:pt x="39144" y="924761"/>
                          <a:pt x="39859" y="925474"/>
                          <a:pt x="39859" y="926187"/>
                        </a:cubicBezTo>
                        <a:cubicBezTo>
                          <a:pt x="40574" y="926900"/>
                          <a:pt x="40574" y="927613"/>
                          <a:pt x="41289" y="928326"/>
                        </a:cubicBezTo>
                        <a:cubicBezTo>
                          <a:pt x="42005" y="929039"/>
                          <a:pt x="42720" y="930464"/>
                          <a:pt x="43435" y="931890"/>
                        </a:cubicBezTo>
                        <a:cubicBezTo>
                          <a:pt x="43435" y="931890"/>
                          <a:pt x="44150" y="931890"/>
                          <a:pt x="44150" y="931890"/>
                        </a:cubicBezTo>
                        <a:cubicBezTo>
                          <a:pt x="44865" y="934029"/>
                          <a:pt x="46295" y="935455"/>
                          <a:pt x="47726" y="936881"/>
                        </a:cubicBezTo>
                        <a:cubicBezTo>
                          <a:pt x="47726" y="937594"/>
                          <a:pt x="48441" y="938307"/>
                          <a:pt x="49156" y="939020"/>
                        </a:cubicBezTo>
                        <a:cubicBezTo>
                          <a:pt x="49871" y="939020"/>
                          <a:pt x="49871" y="939733"/>
                          <a:pt x="50586" y="940446"/>
                        </a:cubicBezTo>
                        <a:cubicBezTo>
                          <a:pt x="70609" y="963260"/>
                          <a:pt x="102074" y="984649"/>
                          <a:pt x="142835" y="1002473"/>
                        </a:cubicBezTo>
                        <a:cubicBezTo>
                          <a:pt x="143551" y="1003186"/>
                          <a:pt x="144266" y="1003186"/>
                          <a:pt x="144981" y="1003899"/>
                        </a:cubicBezTo>
                        <a:cubicBezTo>
                          <a:pt x="146411" y="1004612"/>
                          <a:pt x="147841" y="1005325"/>
                          <a:pt x="149271" y="1005325"/>
                        </a:cubicBezTo>
                        <a:cubicBezTo>
                          <a:pt x="151417" y="1006751"/>
                          <a:pt x="154277" y="1008177"/>
                          <a:pt x="157138" y="1008890"/>
                        </a:cubicBezTo>
                        <a:cubicBezTo>
                          <a:pt x="159283" y="1009603"/>
                          <a:pt x="160713" y="1010316"/>
                          <a:pt x="162859" y="1011029"/>
                        </a:cubicBezTo>
                        <a:cubicBezTo>
                          <a:pt x="163574" y="1011741"/>
                          <a:pt x="163574" y="1011741"/>
                          <a:pt x="164289" y="1011741"/>
                        </a:cubicBezTo>
                        <a:cubicBezTo>
                          <a:pt x="167149" y="1013167"/>
                          <a:pt x="170010" y="1013880"/>
                          <a:pt x="172155" y="1014593"/>
                        </a:cubicBezTo>
                        <a:cubicBezTo>
                          <a:pt x="172870" y="1015306"/>
                          <a:pt x="172870" y="1015306"/>
                          <a:pt x="172870" y="1015306"/>
                        </a:cubicBezTo>
                        <a:cubicBezTo>
                          <a:pt x="253678" y="1045250"/>
                          <a:pt x="360945" y="1063787"/>
                          <a:pt x="477508" y="1065213"/>
                        </a:cubicBezTo>
                        <a:cubicBezTo>
                          <a:pt x="480368" y="1065213"/>
                          <a:pt x="483229" y="1065213"/>
                          <a:pt x="486089" y="1065213"/>
                        </a:cubicBezTo>
                        <a:cubicBezTo>
                          <a:pt x="486804" y="1065213"/>
                          <a:pt x="488235" y="1065213"/>
                          <a:pt x="488950" y="1065213"/>
                        </a:cubicBezTo>
                        <a:cubicBezTo>
                          <a:pt x="489665" y="1065213"/>
                          <a:pt x="491095" y="1065213"/>
                          <a:pt x="491810" y="1065213"/>
                        </a:cubicBezTo>
                        <a:cubicBezTo>
                          <a:pt x="494671" y="1065213"/>
                          <a:pt x="497531" y="1065213"/>
                          <a:pt x="500392" y="1065213"/>
                        </a:cubicBezTo>
                        <a:cubicBezTo>
                          <a:pt x="616955" y="1063787"/>
                          <a:pt x="724222" y="1045250"/>
                          <a:pt x="805029" y="1015306"/>
                        </a:cubicBezTo>
                        <a:cubicBezTo>
                          <a:pt x="805029" y="1015306"/>
                          <a:pt x="805029" y="1015306"/>
                          <a:pt x="805744" y="1014593"/>
                        </a:cubicBezTo>
                        <a:cubicBezTo>
                          <a:pt x="807890" y="1013880"/>
                          <a:pt x="810750" y="1013167"/>
                          <a:pt x="813611" y="1011741"/>
                        </a:cubicBezTo>
                        <a:cubicBezTo>
                          <a:pt x="813611" y="1011741"/>
                          <a:pt x="814326" y="1011741"/>
                          <a:pt x="814326" y="1011741"/>
                        </a:cubicBezTo>
                        <a:cubicBezTo>
                          <a:pt x="816471" y="1010316"/>
                          <a:pt x="818616" y="1009603"/>
                          <a:pt x="820762" y="1008890"/>
                        </a:cubicBezTo>
                        <a:cubicBezTo>
                          <a:pt x="823622" y="1008177"/>
                          <a:pt x="826483" y="1006751"/>
                          <a:pt x="828628" y="1005325"/>
                        </a:cubicBezTo>
                        <a:cubicBezTo>
                          <a:pt x="830058" y="1005325"/>
                          <a:pt x="831488" y="1004612"/>
                          <a:pt x="832919" y="1003899"/>
                        </a:cubicBezTo>
                        <a:cubicBezTo>
                          <a:pt x="833634" y="1003186"/>
                          <a:pt x="834349" y="1003186"/>
                          <a:pt x="835064" y="1002473"/>
                        </a:cubicBezTo>
                        <a:cubicBezTo>
                          <a:pt x="875825" y="984649"/>
                          <a:pt x="907290" y="963260"/>
                          <a:pt x="927314" y="940446"/>
                        </a:cubicBezTo>
                        <a:cubicBezTo>
                          <a:pt x="928029" y="939733"/>
                          <a:pt x="928029" y="939020"/>
                          <a:pt x="928744" y="939020"/>
                        </a:cubicBezTo>
                        <a:cubicBezTo>
                          <a:pt x="929459" y="938307"/>
                          <a:pt x="930174" y="937594"/>
                          <a:pt x="930174" y="936881"/>
                        </a:cubicBezTo>
                        <a:cubicBezTo>
                          <a:pt x="931604" y="935455"/>
                          <a:pt x="933034" y="934029"/>
                          <a:pt x="933750" y="931890"/>
                        </a:cubicBezTo>
                        <a:cubicBezTo>
                          <a:pt x="933750" y="931890"/>
                          <a:pt x="934465" y="931890"/>
                          <a:pt x="934465" y="931890"/>
                        </a:cubicBezTo>
                        <a:cubicBezTo>
                          <a:pt x="935180" y="930464"/>
                          <a:pt x="935895" y="929039"/>
                          <a:pt x="936610" y="928326"/>
                        </a:cubicBezTo>
                        <a:cubicBezTo>
                          <a:pt x="937325" y="927613"/>
                          <a:pt x="937325" y="926900"/>
                          <a:pt x="938040" y="926187"/>
                        </a:cubicBezTo>
                        <a:cubicBezTo>
                          <a:pt x="938040" y="925474"/>
                          <a:pt x="938755" y="924761"/>
                          <a:pt x="939470" y="924048"/>
                        </a:cubicBezTo>
                        <a:cubicBezTo>
                          <a:pt x="939470" y="923335"/>
                          <a:pt x="940186" y="922622"/>
                          <a:pt x="940901" y="921909"/>
                        </a:cubicBezTo>
                        <a:cubicBezTo>
                          <a:pt x="940901" y="921196"/>
                          <a:pt x="941616" y="920483"/>
                          <a:pt x="941616" y="919770"/>
                        </a:cubicBezTo>
                        <a:cubicBezTo>
                          <a:pt x="942331" y="919057"/>
                          <a:pt x="942331" y="917631"/>
                          <a:pt x="943046" y="916918"/>
                        </a:cubicBezTo>
                        <a:cubicBezTo>
                          <a:pt x="943046" y="916205"/>
                          <a:pt x="943761" y="916205"/>
                          <a:pt x="943761" y="915492"/>
                        </a:cubicBezTo>
                        <a:cubicBezTo>
                          <a:pt x="944476" y="914066"/>
                          <a:pt x="944476" y="913354"/>
                          <a:pt x="945191" y="912641"/>
                        </a:cubicBezTo>
                        <a:cubicBezTo>
                          <a:pt x="945191" y="911928"/>
                          <a:pt x="945191" y="911215"/>
                          <a:pt x="945906" y="911215"/>
                        </a:cubicBezTo>
                        <a:cubicBezTo>
                          <a:pt x="945906" y="909789"/>
                          <a:pt x="946622" y="909076"/>
                          <a:pt x="946622" y="907650"/>
                        </a:cubicBezTo>
                        <a:cubicBezTo>
                          <a:pt x="946622" y="907650"/>
                          <a:pt x="947337" y="906937"/>
                          <a:pt x="947337" y="906224"/>
                        </a:cubicBezTo>
                        <a:cubicBezTo>
                          <a:pt x="947337" y="905511"/>
                          <a:pt x="948052" y="904085"/>
                          <a:pt x="948052" y="903372"/>
                        </a:cubicBezTo>
                        <a:cubicBezTo>
                          <a:pt x="948052" y="902659"/>
                          <a:pt x="948767" y="902659"/>
                          <a:pt x="948767" y="901946"/>
                        </a:cubicBezTo>
                        <a:cubicBezTo>
                          <a:pt x="948767" y="900520"/>
                          <a:pt x="948767" y="899807"/>
                          <a:pt x="949482" y="898381"/>
                        </a:cubicBezTo>
                        <a:cubicBezTo>
                          <a:pt x="949482" y="898381"/>
                          <a:pt x="949482" y="897669"/>
                          <a:pt x="949482" y="896956"/>
                        </a:cubicBezTo>
                        <a:cubicBezTo>
                          <a:pt x="949482" y="896243"/>
                          <a:pt x="950197" y="894817"/>
                          <a:pt x="950197" y="894104"/>
                        </a:cubicBezTo>
                        <a:cubicBezTo>
                          <a:pt x="950197" y="893391"/>
                          <a:pt x="950197" y="892678"/>
                          <a:pt x="950197" y="891965"/>
                        </a:cubicBezTo>
                        <a:cubicBezTo>
                          <a:pt x="950197" y="891252"/>
                          <a:pt x="950197" y="890539"/>
                          <a:pt x="950912" y="889826"/>
                        </a:cubicBezTo>
                        <a:cubicBezTo>
                          <a:pt x="950912" y="887687"/>
                          <a:pt x="950912" y="886261"/>
                          <a:pt x="950912" y="884835"/>
                        </a:cubicBezTo>
                        <a:cubicBezTo>
                          <a:pt x="950912" y="884835"/>
                          <a:pt x="950912" y="879132"/>
                          <a:pt x="950912" y="208240"/>
                        </a:cubicBezTo>
                        <a:cubicBezTo>
                          <a:pt x="950912" y="207527"/>
                          <a:pt x="950912" y="206814"/>
                          <a:pt x="950912" y="206101"/>
                        </a:cubicBezTo>
                        <a:cubicBezTo>
                          <a:pt x="950912" y="205388"/>
                          <a:pt x="950912" y="203962"/>
                          <a:pt x="950912" y="203249"/>
                        </a:cubicBezTo>
                        <a:cubicBezTo>
                          <a:pt x="950912" y="201823"/>
                          <a:pt x="950912" y="201110"/>
                          <a:pt x="950197" y="200398"/>
                        </a:cubicBezTo>
                        <a:cubicBezTo>
                          <a:pt x="950197" y="198972"/>
                          <a:pt x="949482" y="197546"/>
                          <a:pt x="949482" y="196833"/>
                        </a:cubicBezTo>
                        <a:cubicBezTo>
                          <a:pt x="949482" y="196120"/>
                          <a:pt x="949482" y="196120"/>
                          <a:pt x="949482" y="195407"/>
                        </a:cubicBezTo>
                        <a:cubicBezTo>
                          <a:pt x="948767" y="194694"/>
                          <a:pt x="948767" y="193268"/>
                          <a:pt x="948767" y="192555"/>
                        </a:cubicBezTo>
                        <a:cubicBezTo>
                          <a:pt x="942331" y="166176"/>
                          <a:pt x="920162" y="140509"/>
                          <a:pt x="885122" y="117695"/>
                        </a:cubicBezTo>
                        <a:cubicBezTo>
                          <a:pt x="883692" y="116982"/>
                          <a:pt x="882261" y="115556"/>
                          <a:pt x="880831" y="114843"/>
                        </a:cubicBezTo>
                        <a:cubicBezTo>
                          <a:pt x="880116" y="114130"/>
                          <a:pt x="880116" y="114130"/>
                          <a:pt x="879401" y="114130"/>
                        </a:cubicBezTo>
                        <a:cubicBezTo>
                          <a:pt x="877971" y="113417"/>
                          <a:pt x="876541" y="111991"/>
                          <a:pt x="875110" y="111278"/>
                        </a:cubicBezTo>
                        <a:cubicBezTo>
                          <a:pt x="875110" y="111278"/>
                          <a:pt x="874395" y="110565"/>
                          <a:pt x="873680" y="110565"/>
                        </a:cubicBezTo>
                        <a:cubicBezTo>
                          <a:pt x="872250" y="109852"/>
                          <a:pt x="871535" y="109139"/>
                          <a:pt x="870105" y="108426"/>
                        </a:cubicBezTo>
                        <a:cubicBezTo>
                          <a:pt x="869389" y="107713"/>
                          <a:pt x="868674" y="107713"/>
                          <a:pt x="867959" y="107000"/>
                        </a:cubicBezTo>
                        <a:cubicBezTo>
                          <a:pt x="866529" y="106287"/>
                          <a:pt x="865814" y="105574"/>
                          <a:pt x="864384" y="104861"/>
                        </a:cubicBezTo>
                        <a:cubicBezTo>
                          <a:pt x="863669" y="104861"/>
                          <a:pt x="862238" y="104148"/>
                          <a:pt x="861523" y="103436"/>
                        </a:cubicBezTo>
                        <a:cubicBezTo>
                          <a:pt x="860808" y="102723"/>
                          <a:pt x="859378" y="102723"/>
                          <a:pt x="858663" y="102010"/>
                        </a:cubicBezTo>
                        <a:cubicBezTo>
                          <a:pt x="857233" y="101297"/>
                          <a:pt x="856517" y="100584"/>
                          <a:pt x="855087" y="99871"/>
                        </a:cubicBezTo>
                        <a:cubicBezTo>
                          <a:pt x="854372" y="99871"/>
                          <a:pt x="852942" y="99158"/>
                          <a:pt x="852227" y="98445"/>
                        </a:cubicBezTo>
                        <a:cubicBezTo>
                          <a:pt x="850797" y="98445"/>
                          <a:pt x="849366" y="97732"/>
                          <a:pt x="848651" y="97019"/>
                        </a:cubicBezTo>
                        <a:cubicBezTo>
                          <a:pt x="847221" y="96306"/>
                          <a:pt x="846506" y="96306"/>
                          <a:pt x="845791" y="95593"/>
                        </a:cubicBezTo>
                        <a:cubicBezTo>
                          <a:pt x="844360" y="94880"/>
                          <a:pt x="842930" y="94167"/>
                          <a:pt x="841500" y="93454"/>
                        </a:cubicBezTo>
                        <a:cubicBezTo>
                          <a:pt x="840785" y="93454"/>
                          <a:pt x="840070" y="92741"/>
                          <a:pt x="839355" y="92028"/>
                        </a:cubicBezTo>
                        <a:cubicBezTo>
                          <a:pt x="837209" y="91315"/>
                          <a:pt x="835779" y="90602"/>
                          <a:pt x="834349" y="90602"/>
                        </a:cubicBezTo>
                        <a:cubicBezTo>
                          <a:pt x="833634" y="89889"/>
                          <a:pt x="832204" y="89176"/>
                          <a:pt x="830773" y="88463"/>
                        </a:cubicBezTo>
                        <a:cubicBezTo>
                          <a:pt x="830058" y="88463"/>
                          <a:pt x="828628" y="87750"/>
                          <a:pt x="827198" y="87038"/>
                        </a:cubicBezTo>
                        <a:cubicBezTo>
                          <a:pt x="825768" y="86325"/>
                          <a:pt x="823622" y="85612"/>
                          <a:pt x="821477" y="84899"/>
                        </a:cubicBezTo>
                        <a:cubicBezTo>
                          <a:pt x="820762" y="84186"/>
                          <a:pt x="820762" y="84186"/>
                          <a:pt x="820047" y="84186"/>
                        </a:cubicBezTo>
                        <a:cubicBezTo>
                          <a:pt x="817186" y="82760"/>
                          <a:pt x="815041" y="82047"/>
                          <a:pt x="812180" y="80621"/>
                        </a:cubicBezTo>
                        <a:cubicBezTo>
                          <a:pt x="806460" y="78482"/>
                          <a:pt x="801454" y="77056"/>
                          <a:pt x="795733" y="74917"/>
                        </a:cubicBezTo>
                        <a:cubicBezTo>
                          <a:pt x="795733" y="74917"/>
                          <a:pt x="795733" y="74917"/>
                          <a:pt x="795018" y="74917"/>
                        </a:cubicBezTo>
                        <a:cubicBezTo>
                          <a:pt x="790012" y="72778"/>
                          <a:pt x="784291" y="70640"/>
                          <a:pt x="778570" y="69214"/>
                        </a:cubicBezTo>
                        <a:cubicBezTo>
                          <a:pt x="778570" y="69214"/>
                          <a:pt x="777855" y="69214"/>
                          <a:pt x="777855" y="68501"/>
                        </a:cubicBezTo>
                        <a:cubicBezTo>
                          <a:pt x="772134" y="67075"/>
                          <a:pt x="766413" y="65649"/>
                          <a:pt x="760692" y="63510"/>
                        </a:cubicBezTo>
                        <a:cubicBezTo>
                          <a:pt x="760692" y="63510"/>
                          <a:pt x="759977" y="63510"/>
                          <a:pt x="759977" y="63510"/>
                        </a:cubicBezTo>
                        <a:cubicBezTo>
                          <a:pt x="754256" y="61371"/>
                          <a:pt x="748535" y="59945"/>
                          <a:pt x="742815" y="58519"/>
                        </a:cubicBezTo>
                        <a:cubicBezTo>
                          <a:pt x="742099" y="58519"/>
                          <a:pt x="741384" y="58519"/>
                          <a:pt x="741384" y="58519"/>
                        </a:cubicBezTo>
                        <a:cubicBezTo>
                          <a:pt x="735663" y="56380"/>
                          <a:pt x="729227" y="54954"/>
                          <a:pt x="723507" y="54242"/>
                        </a:cubicBezTo>
                        <a:cubicBezTo>
                          <a:pt x="722791" y="53529"/>
                          <a:pt x="722791" y="53529"/>
                          <a:pt x="722076" y="53529"/>
                        </a:cubicBezTo>
                        <a:cubicBezTo>
                          <a:pt x="716355" y="52103"/>
                          <a:pt x="709919" y="50677"/>
                          <a:pt x="704198" y="49251"/>
                        </a:cubicBezTo>
                        <a:cubicBezTo>
                          <a:pt x="703483" y="49251"/>
                          <a:pt x="703483" y="49251"/>
                          <a:pt x="702768" y="49251"/>
                        </a:cubicBezTo>
                        <a:cubicBezTo>
                          <a:pt x="696332" y="47825"/>
                          <a:pt x="690611" y="47112"/>
                          <a:pt x="684175" y="45686"/>
                        </a:cubicBezTo>
                        <a:cubicBezTo>
                          <a:pt x="683460" y="45686"/>
                          <a:pt x="683460" y="45686"/>
                          <a:pt x="682745" y="45686"/>
                        </a:cubicBezTo>
                        <a:cubicBezTo>
                          <a:pt x="676309" y="44260"/>
                          <a:pt x="670588" y="42834"/>
                          <a:pt x="664152" y="42121"/>
                        </a:cubicBezTo>
                        <a:cubicBezTo>
                          <a:pt x="663437" y="42121"/>
                          <a:pt x="662722" y="42121"/>
                          <a:pt x="662007" y="42121"/>
                        </a:cubicBezTo>
                        <a:cubicBezTo>
                          <a:pt x="656286" y="40695"/>
                          <a:pt x="649850" y="39982"/>
                          <a:pt x="643414" y="39269"/>
                        </a:cubicBezTo>
                        <a:cubicBezTo>
                          <a:pt x="642699" y="38557"/>
                          <a:pt x="641984" y="38557"/>
                          <a:pt x="641984" y="38557"/>
                        </a:cubicBezTo>
                        <a:cubicBezTo>
                          <a:pt x="635548" y="37844"/>
                          <a:pt x="628397" y="37131"/>
                          <a:pt x="621961" y="36418"/>
                        </a:cubicBezTo>
                        <a:cubicBezTo>
                          <a:pt x="621245" y="36418"/>
                          <a:pt x="621245" y="36418"/>
                          <a:pt x="620530" y="35705"/>
                        </a:cubicBezTo>
                        <a:cubicBezTo>
                          <a:pt x="614094" y="34992"/>
                          <a:pt x="606943" y="34279"/>
                          <a:pt x="600507" y="33566"/>
                        </a:cubicBezTo>
                        <a:cubicBezTo>
                          <a:pt x="599792" y="33566"/>
                          <a:pt x="599792" y="33566"/>
                          <a:pt x="599792" y="33566"/>
                        </a:cubicBezTo>
                        <a:cubicBezTo>
                          <a:pt x="592641" y="32853"/>
                          <a:pt x="585490" y="32140"/>
                          <a:pt x="578339" y="32140"/>
                        </a:cubicBezTo>
                        <a:cubicBezTo>
                          <a:pt x="578339" y="32140"/>
                          <a:pt x="578339" y="32140"/>
                          <a:pt x="577624" y="32140"/>
                        </a:cubicBezTo>
                        <a:cubicBezTo>
                          <a:pt x="570473" y="31427"/>
                          <a:pt x="563321" y="30714"/>
                          <a:pt x="556170" y="30714"/>
                        </a:cubicBezTo>
                        <a:cubicBezTo>
                          <a:pt x="549019" y="30001"/>
                          <a:pt x="541153" y="29288"/>
                          <a:pt x="534002" y="29288"/>
                        </a:cubicBezTo>
                        <a:cubicBezTo>
                          <a:pt x="518984" y="28575"/>
                          <a:pt x="503967" y="28575"/>
                          <a:pt x="488950" y="28575"/>
                        </a:cubicBezTo>
                        <a:cubicBezTo>
                          <a:pt x="485374" y="28575"/>
                          <a:pt x="481083" y="28575"/>
                          <a:pt x="477508" y="28575"/>
                        </a:cubicBezTo>
                        <a:close/>
                        <a:moveTo>
                          <a:pt x="488950" y="0"/>
                        </a:moveTo>
                        <a:cubicBezTo>
                          <a:pt x="613151" y="0"/>
                          <a:pt x="731641" y="19252"/>
                          <a:pt x="821579" y="54903"/>
                        </a:cubicBezTo>
                        <a:cubicBezTo>
                          <a:pt x="912945" y="90555"/>
                          <a:pt x="967193" y="139041"/>
                          <a:pt x="976473" y="192518"/>
                        </a:cubicBezTo>
                        <a:cubicBezTo>
                          <a:pt x="977186" y="193944"/>
                          <a:pt x="977900" y="196083"/>
                          <a:pt x="977900" y="198935"/>
                        </a:cubicBezTo>
                        <a:cubicBezTo>
                          <a:pt x="977900" y="198935"/>
                          <a:pt x="977900" y="198935"/>
                          <a:pt x="977900" y="884870"/>
                        </a:cubicBezTo>
                        <a:cubicBezTo>
                          <a:pt x="977900" y="1001807"/>
                          <a:pt x="763762" y="1093788"/>
                          <a:pt x="488950" y="1093788"/>
                        </a:cubicBezTo>
                        <a:cubicBezTo>
                          <a:pt x="214139" y="1093788"/>
                          <a:pt x="0" y="1001807"/>
                          <a:pt x="0" y="884870"/>
                        </a:cubicBezTo>
                        <a:cubicBezTo>
                          <a:pt x="0" y="881305"/>
                          <a:pt x="0" y="877027"/>
                          <a:pt x="714" y="873462"/>
                        </a:cubicBezTo>
                        <a:cubicBezTo>
                          <a:pt x="714" y="873462"/>
                          <a:pt x="714" y="873462"/>
                          <a:pt x="714" y="220326"/>
                        </a:cubicBezTo>
                        <a:cubicBezTo>
                          <a:pt x="0" y="216761"/>
                          <a:pt x="0" y="212483"/>
                          <a:pt x="0" y="208918"/>
                        </a:cubicBezTo>
                        <a:cubicBezTo>
                          <a:pt x="0" y="91981"/>
                          <a:pt x="214139" y="0"/>
                          <a:pt x="488950" y="0"/>
                        </a:cubicBezTo>
                        <a:close/>
                      </a:path>
                    </a:pathLst>
                  </a:custGeom>
                  <a:solidFill>
                    <a:srgbClr val="4D4D4D">
                      <a:lumMod val="10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14400"/>
                    <a:endParaRPr lang="de-DE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3" name="Freeform 18">
                    <a:extLst>
                      <a:ext uri="{FF2B5EF4-FFF2-40B4-BE49-F238E27FC236}">
                        <a16:creationId xmlns="" xmlns:a16="http://schemas.microsoft.com/office/drawing/2014/main" id="{CBB2715E-46D1-4686-9B20-57DC10724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7375" y="3184524"/>
                    <a:ext cx="860425" cy="723900"/>
                  </a:xfrm>
                  <a:custGeom>
                    <a:avLst/>
                    <a:gdLst>
                      <a:gd name="connsiteX0" fmla="*/ 860425 w 860425"/>
                      <a:gd name="connsiteY0" fmla="*/ 434975 h 723900"/>
                      <a:gd name="connsiteX1" fmla="*/ 860425 w 860425"/>
                      <a:gd name="connsiteY1" fmla="*/ 581935 h 723900"/>
                      <a:gd name="connsiteX2" fmla="*/ 743224 w 860425"/>
                      <a:gd name="connsiteY2" fmla="*/ 679670 h 723900"/>
                      <a:gd name="connsiteX3" fmla="*/ 703919 w 860425"/>
                      <a:gd name="connsiteY3" fmla="*/ 693224 h 723900"/>
                      <a:gd name="connsiteX4" fmla="*/ 430927 w 860425"/>
                      <a:gd name="connsiteY4" fmla="*/ 723900 h 723900"/>
                      <a:gd name="connsiteX5" fmla="*/ 155791 w 860425"/>
                      <a:gd name="connsiteY5" fmla="*/ 693224 h 723900"/>
                      <a:gd name="connsiteX6" fmla="*/ 117201 w 860425"/>
                      <a:gd name="connsiteY6" fmla="*/ 679670 h 723900"/>
                      <a:gd name="connsiteX7" fmla="*/ 0 w 860425"/>
                      <a:gd name="connsiteY7" fmla="*/ 581935 h 723900"/>
                      <a:gd name="connsiteX8" fmla="*/ 0 w 860425"/>
                      <a:gd name="connsiteY8" fmla="*/ 579794 h 723900"/>
                      <a:gd name="connsiteX9" fmla="*/ 715 w 860425"/>
                      <a:gd name="connsiteY9" fmla="*/ 577654 h 723900"/>
                      <a:gd name="connsiteX10" fmla="*/ 715 w 860425"/>
                      <a:gd name="connsiteY10" fmla="*/ 436402 h 723900"/>
                      <a:gd name="connsiteX11" fmla="*/ 430927 w 860425"/>
                      <a:gd name="connsiteY11" fmla="*/ 557679 h 723900"/>
                      <a:gd name="connsiteX12" fmla="*/ 860425 w 860425"/>
                      <a:gd name="connsiteY12" fmla="*/ 434975 h 723900"/>
                      <a:gd name="connsiteX13" fmla="*/ 860425 w 860425"/>
                      <a:gd name="connsiteY13" fmla="*/ 214313 h 723900"/>
                      <a:gd name="connsiteX14" fmla="*/ 860425 w 860425"/>
                      <a:gd name="connsiteY14" fmla="*/ 384562 h 723900"/>
                      <a:gd name="connsiteX15" fmla="*/ 430570 w 860425"/>
                      <a:gd name="connsiteY15" fmla="*/ 511176 h 723900"/>
                      <a:gd name="connsiteX16" fmla="*/ 0 w 860425"/>
                      <a:gd name="connsiteY16" fmla="*/ 385993 h 723900"/>
                      <a:gd name="connsiteX17" fmla="*/ 0 w 860425"/>
                      <a:gd name="connsiteY17" fmla="*/ 215744 h 723900"/>
                      <a:gd name="connsiteX18" fmla="*/ 430570 w 860425"/>
                      <a:gd name="connsiteY18" fmla="*/ 340212 h 723900"/>
                      <a:gd name="connsiteX19" fmla="*/ 860425 w 860425"/>
                      <a:gd name="connsiteY19" fmla="*/ 214313 h 723900"/>
                      <a:gd name="connsiteX20" fmla="*/ 860425 w 860425"/>
                      <a:gd name="connsiteY20" fmla="*/ 0 h 723900"/>
                      <a:gd name="connsiteX21" fmla="*/ 860425 w 860425"/>
                      <a:gd name="connsiteY21" fmla="*/ 165508 h 723900"/>
                      <a:gd name="connsiteX22" fmla="*/ 430570 w 860425"/>
                      <a:gd name="connsiteY22" fmla="*/ 288925 h 723900"/>
                      <a:gd name="connsiteX23" fmla="*/ 0 w 860425"/>
                      <a:gd name="connsiteY23" fmla="*/ 166935 h 723900"/>
                      <a:gd name="connsiteX24" fmla="*/ 0 w 860425"/>
                      <a:gd name="connsiteY24" fmla="*/ 1427 h 723900"/>
                      <a:gd name="connsiteX25" fmla="*/ 430570 w 860425"/>
                      <a:gd name="connsiteY25" fmla="*/ 122704 h 723900"/>
                      <a:gd name="connsiteX26" fmla="*/ 860425 w 860425"/>
                      <a:gd name="connsiteY26" fmla="*/ 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60425" h="723900">
                        <a:moveTo>
                          <a:pt x="860425" y="434975"/>
                        </a:moveTo>
                        <a:cubicBezTo>
                          <a:pt x="860425" y="434975"/>
                          <a:pt x="860425" y="434975"/>
                          <a:pt x="860425" y="581935"/>
                        </a:cubicBezTo>
                        <a:cubicBezTo>
                          <a:pt x="860425" y="614037"/>
                          <a:pt x="815403" y="651847"/>
                          <a:pt x="743224" y="679670"/>
                        </a:cubicBezTo>
                        <a:cubicBezTo>
                          <a:pt x="731076" y="684663"/>
                          <a:pt x="717497" y="688944"/>
                          <a:pt x="703919" y="693224"/>
                        </a:cubicBezTo>
                        <a:cubicBezTo>
                          <a:pt x="629597" y="713199"/>
                          <a:pt x="533835" y="723900"/>
                          <a:pt x="430927" y="723900"/>
                        </a:cubicBezTo>
                        <a:cubicBezTo>
                          <a:pt x="326590" y="723900"/>
                          <a:pt x="230829" y="713199"/>
                          <a:pt x="155791" y="693224"/>
                        </a:cubicBezTo>
                        <a:cubicBezTo>
                          <a:pt x="142213" y="688944"/>
                          <a:pt x="129350" y="684663"/>
                          <a:pt x="117201" y="679670"/>
                        </a:cubicBezTo>
                        <a:cubicBezTo>
                          <a:pt x="45022" y="651847"/>
                          <a:pt x="0" y="614037"/>
                          <a:pt x="0" y="581935"/>
                        </a:cubicBezTo>
                        <a:cubicBezTo>
                          <a:pt x="0" y="581221"/>
                          <a:pt x="0" y="580508"/>
                          <a:pt x="0" y="579794"/>
                        </a:cubicBezTo>
                        <a:cubicBezTo>
                          <a:pt x="0" y="579794"/>
                          <a:pt x="0" y="579794"/>
                          <a:pt x="715" y="577654"/>
                        </a:cubicBezTo>
                        <a:cubicBezTo>
                          <a:pt x="715" y="577654"/>
                          <a:pt x="715" y="577654"/>
                          <a:pt x="715" y="436402"/>
                        </a:cubicBezTo>
                        <a:cubicBezTo>
                          <a:pt x="33588" y="509168"/>
                          <a:pt x="213677" y="557679"/>
                          <a:pt x="430927" y="557679"/>
                        </a:cubicBezTo>
                        <a:cubicBezTo>
                          <a:pt x="648178" y="557679"/>
                          <a:pt x="828981" y="508455"/>
                          <a:pt x="860425" y="434975"/>
                        </a:cubicBezTo>
                        <a:close/>
                        <a:moveTo>
                          <a:pt x="860425" y="214313"/>
                        </a:moveTo>
                        <a:cubicBezTo>
                          <a:pt x="860425" y="214313"/>
                          <a:pt x="860425" y="214313"/>
                          <a:pt x="860425" y="384562"/>
                        </a:cubicBezTo>
                        <a:cubicBezTo>
                          <a:pt x="828955" y="461103"/>
                          <a:pt x="648001" y="511176"/>
                          <a:pt x="430570" y="511176"/>
                        </a:cubicBezTo>
                        <a:cubicBezTo>
                          <a:pt x="213140" y="511176"/>
                          <a:pt x="32901" y="461818"/>
                          <a:pt x="0" y="385993"/>
                        </a:cubicBezTo>
                        <a:cubicBezTo>
                          <a:pt x="0" y="385993"/>
                          <a:pt x="0" y="385993"/>
                          <a:pt x="0" y="215744"/>
                        </a:cubicBezTo>
                        <a:cubicBezTo>
                          <a:pt x="32901" y="290854"/>
                          <a:pt x="213140" y="340212"/>
                          <a:pt x="430570" y="340212"/>
                        </a:cubicBezTo>
                        <a:cubicBezTo>
                          <a:pt x="648001" y="340212"/>
                          <a:pt x="828955" y="290138"/>
                          <a:pt x="860425" y="214313"/>
                        </a:cubicBezTo>
                        <a:close/>
                        <a:moveTo>
                          <a:pt x="860425" y="0"/>
                        </a:moveTo>
                        <a:cubicBezTo>
                          <a:pt x="860425" y="0"/>
                          <a:pt x="860425" y="0"/>
                          <a:pt x="860425" y="165508"/>
                        </a:cubicBezTo>
                        <a:cubicBezTo>
                          <a:pt x="828955" y="239701"/>
                          <a:pt x="648001" y="288925"/>
                          <a:pt x="430570" y="288925"/>
                        </a:cubicBezTo>
                        <a:cubicBezTo>
                          <a:pt x="213140" y="288925"/>
                          <a:pt x="32901" y="240414"/>
                          <a:pt x="0" y="166935"/>
                        </a:cubicBezTo>
                        <a:cubicBezTo>
                          <a:pt x="0" y="166935"/>
                          <a:pt x="0" y="166935"/>
                          <a:pt x="0" y="1427"/>
                        </a:cubicBezTo>
                        <a:cubicBezTo>
                          <a:pt x="32901" y="74193"/>
                          <a:pt x="213140" y="122704"/>
                          <a:pt x="430570" y="122704"/>
                        </a:cubicBezTo>
                        <a:cubicBezTo>
                          <a:pt x="648001" y="122704"/>
                          <a:pt x="828955" y="73480"/>
                          <a:pt x="860425" y="0"/>
                        </a:cubicBezTo>
                        <a:close/>
                      </a:path>
                    </a:pathLst>
                  </a:custGeom>
                  <a:solidFill>
                    <a:srgbClr val="E71C5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14400"/>
                    <a:endParaRPr lang="de-DE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29" name="Cross 11">
                <a:extLst>
                  <a:ext uri="{FF2B5EF4-FFF2-40B4-BE49-F238E27FC236}">
                    <a16:creationId xmlns="" xmlns:a16="http://schemas.microsoft.com/office/drawing/2014/main" id="{129E73A9-EA2E-4974-9721-47F68125901B}"/>
                  </a:ext>
                </a:extLst>
              </p:cNvPr>
              <p:cNvSpPr/>
              <p:nvPr/>
            </p:nvSpPr>
            <p:spPr bwMode="gray">
              <a:xfrm>
                <a:off x="5904311" y="2424026"/>
                <a:ext cx="376673" cy="376673"/>
              </a:xfrm>
              <a:prstGeom prst="plus">
                <a:avLst>
                  <a:gd name="adj" fmla="val 32921"/>
                </a:avLst>
              </a:prstGeom>
              <a:solidFill>
                <a:srgbClr val="E71C57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algn="ctr" defTabSz="914400" fontAlgn="base"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1400" kern="0" dirty="0" err="1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cxnSp>
        <p:nvCxnSpPr>
          <p:cNvPr id="35" name="Straight Connector 64">
            <a:extLst>
              <a:ext uri="{FF2B5EF4-FFF2-40B4-BE49-F238E27FC236}">
                <a16:creationId xmlns="" xmlns:a16="http://schemas.microsoft.com/office/drawing/2014/main" id="{AB26DBDD-CDE3-40EF-A98E-36F1FB42523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105058" y="3027884"/>
            <a:ext cx="1" cy="969541"/>
          </a:xfrm>
          <a:prstGeom prst="line">
            <a:avLst/>
          </a:prstGeom>
          <a:noFill/>
          <a:ln w="15875" cap="flat" cmpd="sng" algn="ctr">
            <a:solidFill>
              <a:srgbClr val="3C8A1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05" name="Gruppieren 104"/>
          <p:cNvGrpSpPr/>
          <p:nvPr/>
        </p:nvGrpSpPr>
        <p:grpSpPr>
          <a:xfrm>
            <a:off x="5424052" y="1337857"/>
            <a:ext cx="1263293" cy="1706257"/>
            <a:chOff x="5476007" y="1337857"/>
            <a:chExt cx="1263293" cy="1706257"/>
          </a:xfrm>
        </p:grpSpPr>
        <p:sp>
          <p:nvSpPr>
            <p:cNvPr id="23" name="Rectangle 4">
              <a:extLst>
                <a:ext uri="{FF2B5EF4-FFF2-40B4-BE49-F238E27FC236}">
                  <a16:creationId xmlns="" xmlns:a16="http://schemas.microsoft.com/office/drawing/2014/main" id="{40DDBBFF-523D-4345-990E-08D161F397D1}"/>
                </a:ext>
              </a:extLst>
            </p:cNvPr>
            <p:cNvSpPr/>
            <p:nvPr/>
          </p:nvSpPr>
          <p:spPr bwMode="gray">
            <a:xfrm>
              <a:off x="5476007" y="1337857"/>
              <a:ext cx="1263293" cy="1706257"/>
            </a:xfrm>
            <a:prstGeom prst="rect">
              <a:avLst/>
            </a:prstGeom>
            <a:solidFill>
              <a:srgbClr val="DDDDDD"/>
            </a:solidFill>
            <a:ln w="2540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t"/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b="1" kern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Labor</a:t>
              </a:r>
              <a:endParaRPr lang="de-DE" sz="1400" b="1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5">
              <a:extLst>
                <a:ext uri="{FF2B5EF4-FFF2-40B4-BE49-F238E27FC236}">
                  <a16:creationId xmlns="" xmlns:a16="http://schemas.microsoft.com/office/drawing/2014/main" id="{0F3C43D9-BC5B-4E1E-9A14-4F0881C63E6B}"/>
                </a:ext>
              </a:extLst>
            </p:cNvPr>
            <p:cNvSpPr/>
            <p:nvPr/>
          </p:nvSpPr>
          <p:spPr bwMode="gray">
            <a:xfrm>
              <a:off x="5747055" y="2332356"/>
              <a:ext cx="819916" cy="679519"/>
            </a:xfrm>
            <a:prstGeom prst="rect">
              <a:avLst/>
            </a:prstGeom>
            <a:solidFill>
              <a:srgbClr val="FFFFFF"/>
            </a:solidFill>
            <a:ln w="31750" cap="flat" cmpd="sng" algn="ctr">
              <a:solidFill>
                <a:srgbClr val="006A9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LIS</a:t>
              </a:r>
              <a:r>
                <a:rPr lang="de-DE" sz="1400" kern="0" baseline="3000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de-DE" sz="1400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4" name="Rectangle 62">
              <a:extLst>
                <a:ext uri="{FF2B5EF4-FFF2-40B4-BE49-F238E27FC236}">
                  <a16:creationId xmlns="" xmlns:a16="http://schemas.microsoft.com/office/drawing/2014/main" id="{1F1FCA39-623E-415C-8BBB-EACF0FC56D21}"/>
                </a:ext>
              </a:extLst>
            </p:cNvPr>
            <p:cNvSpPr/>
            <p:nvPr/>
          </p:nvSpPr>
          <p:spPr bwMode="gray">
            <a:xfrm>
              <a:off x="5814928" y="2749332"/>
              <a:ext cx="684170" cy="278552"/>
            </a:xfrm>
            <a:prstGeom prst="rect">
              <a:avLst/>
            </a:prstGeom>
            <a:solidFill>
              <a:srgbClr val="4FB81C"/>
            </a:solidFill>
            <a:ln w="2540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kern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Klient</a:t>
              </a:r>
              <a:endParaRPr lang="de-DE" sz="14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6" name="Group 82">
              <a:extLst>
                <a:ext uri="{FF2B5EF4-FFF2-40B4-BE49-F238E27FC236}">
                  <a16:creationId xmlns="" xmlns:a16="http://schemas.microsoft.com/office/drawing/2014/main" id="{BD2A5B51-7F94-4A05-97C3-D739F1EE0A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54242" y="1549171"/>
              <a:ext cx="798020" cy="798760"/>
              <a:chOff x="5273802" y="2606040"/>
              <a:chExt cx="1644396" cy="1645920"/>
            </a:xfrm>
          </p:grpSpPr>
          <p:sp>
            <p:nvSpPr>
              <p:cNvPr id="37" name="AutoShape 18">
                <a:extLst>
                  <a:ext uri="{FF2B5EF4-FFF2-40B4-BE49-F238E27FC236}">
                    <a16:creationId xmlns="" xmlns:a16="http://schemas.microsoft.com/office/drawing/2014/main" id="{3FA0B44D-EFBC-4F15-B6D6-5CE787B4CF3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2" y="2606040"/>
                <a:ext cx="1644396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38" name="Group 84">
                <a:extLst>
                  <a:ext uri="{FF2B5EF4-FFF2-40B4-BE49-F238E27FC236}">
                    <a16:creationId xmlns="" xmlns:a16="http://schemas.microsoft.com/office/drawing/2014/main" id="{AA0B43D0-ECCE-4C78-87AD-9C5BFBA68F22}"/>
                  </a:ext>
                </a:extLst>
              </p:cNvPr>
              <p:cNvGrpSpPr/>
              <p:nvPr/>
            </p:nvGrpSpPr>
            <p:grpSpPr>
              <a:xfrm>
                <a:off x="5560695" y="2747391"/>
                <a:ext cx="1069086" cy="1333881"/>
                <a:chOff x="5560695" y="2747391"/>
                <a:chExt cx="1069086" cy="1333881"/>
              </a:xfrm>
            </p:grpSpPr>
            <p:sp>
              <p:nvSpPr>
                <p:cNvPr id="39" name="Freeform 20">
                  <a:extLst>
                    <a:ext uri="{FF2B5EF4-FFF2-40B4-BE49-F238E27FC236}">
                      <a16:creationId xmlns="" xmlns:a16="http://schemas.microsoft.com/office/drawing/2014/main" id="{6765A163-5FA0-4A8E-A61A-DAA224942D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60695" y="2747391"/>
                  <a:ext cx="1069086" cy="1333881"/>
                </a:xfrm>
                <a:custGeom>
                  <a:avLst/>
                  <a:gdLst>
                    <a:gd name="T0" fmla="*/ 1413 w 1498"/>
                    <a:gd name="T1" fmla="*/ 1743 h 1867"/>
                    <a:gd name="T2" fmla="*/ 1392 w 1498"/>
                    <a:gd name="T3" fmla="*/ 1693 h 1867"/>
                    <a:gd name="T4" fmla="*/ 85 w 1498"/>
                    <a:gd name="T5" fmla="*/ 1714 h 1867"/>
                    <a:gd name="T6" fmla="*/ 22 w 1498"/>
                    <a:gd name="T7" fmla="*/ 1743 h 1867"/>
                    <a:gd name="T8" fmla="*/ 0 w 1498"/>
                    <a:gd name="T9" fmla="*/ 1846 h 1867"/>
                    <a:gd name="T10" fmla="*/ 1476 w 1498"/>
                    <a:gd name="T11" fmla="*/ 1867 h 1867"/>
                    <a:gd name="T12" fmla="*/ 1498 w 1498"/>
                    <a:gd name="T13" fmla="*/ 1765 h 1867"/>
                    <a:gd name="T14" fmla="*/ 516 w 1498"/>
                    <a:gd name="T15" fmla="*/ 179 h 1867"/>
                    <a:gd name="T16" fmla="*/ 526 w 1498"/>
                    <a:gd name="T17" fmla="*/ 654 h 1867"/>
                    <a:gd name="T18" fmla="*/ 978 w 1498"/>
                    <a:gd name="T19" fmla="*/ 645 h 1867"/>
                    <a:gd name="T20" fmla="*/ 968 w 1498"/>
                    <a:gd name="T21" fmla="*/ 169 h 1867"/>
                    <a:gd name="T22" fmla="*/ 516 w 1498"/>
                    <a:gd name="T23" fmla="*/ 179 h 1867"/>
                    <a:gd name="T24" fmla="*/ 794 w 1498"/>
                    <a:gd name="T25" fmla="*/ 455 h 1867"/>
                    <a:gd name="T26" fmla="*/ 705 w 1498"/>
                    <a:gd name="T27" fmla="*/ 557 h 1867"/>
                    <a:gd name="T28" fmla="*/ 603 w 1498"/>
                    <a:gd name="T29" fmla="*/ 455 h 1867"/>
                    <a:gd name="T30" fmla="*/ 705 w 1498"/>
                    <a:gd name="T31" fmla="*/ 366 h 1867"/>
                    <a:gd name="T32" fmla="*/ 794 w 1498"/>
                    <a:gd name="T33" fmla="*/ 263 h 1867"/>
                    <a:gd name="T34" fmla="*/ 897 w 1498"/>
                    <a:gd name="T35" fmla="*/ 366 h 1867"/>
                    <a:gd name="T36" fmla="*/ 1390 w 1498"/>
                    <a:gd name="T37" fmla="*/ 1650 h 1867"/>
                    <a:gd name="T38" fmla="*/ 1346 w 1498"/>
                    <a:gd name="T39" fmla="*/ 1303 h 1867"/>
                    <a:gd name="T40" fmla="*/ 152 w 1498"/>
                    <a:gd name="T41" fmla="*/ 1650 h 1867"/>
                    <a:gd name="T42" fmla="*/ 108 w 1498"/>
                    <a:gd name="T43" fmla="*/ 1281 h 1867"/>
                    <a:gd name="T44" fmla="*/ 1368 w 1498"/>
                    <a:gd name="T45" fmla="*/ 1259 h 1867"/>
                    <a:gd name="T46" fmla="*/ 1390 w 1498"/>
                    <a:gd name="T47" fmla="*/ 1650 h 1867"/>
                    <a:gd name="T48" fmla="*/ 1281 w 1498"/>
                    <a:gd name="T49" fmla="*/ 71 h 1867"/>
                    <a:gd name="T50" fmla="*/ 1221 w 1498"/>
                    <a:gd name="T51" fmla="*/ 0 h 1867"/>
                    <a:gd name="T52" fmla="*/ 259 w 1498"/>
                    <a:gd name="T53" fmla="*/ 9 h 1867"/>
                    <a:gd name="T54" fmla="*/ 154 w 1498"/>
                    <a:gd name="T55" fmla="*/ 71 h 1867"/>
                    <a:gd name="T56" fmla="*/ 132 w 1498"/>
                    <a:gd name="T57" fmla="*/ 156 h 1867"/>
                    <a:gd name="T58" fmla="*/ 165 w 1498"/>
                    <a:gd name="T59" fmla="*/ 178 h 1867"/>
                    <a:gd name="T60" fmla="*/ 209 w 1498"/>
                    <a:gd name="T61" fmla="*/ 1217 h 1867"/>
                    <a:gd name="T62" fmla="*/ 187 w 1498"/>
                    <a:gd name="T63" fmla="*/ 134 h 1867"/>
                    <a:gd name="T64" fmla="*/ 176 w 1498"/>
                    <a:gd name="T65" fmla="*/ 115 h 1867"/>
                    <a:gd name="T66" fmla="*/ 1322 w 1498"/>
                    <a:gd name="T67" fmla="*/ 134 h 1867"/>
                    <a:gd name="T68" fmla="*/ 1289 w 1498"/>
                    <a:gd name="T69" fmla="*/ 156 h 1867"/>
                    <a:gd name="T70" fmla="*/ 1333 w 1498"/>
                    <a:gd name="T71" fmla="*/ 1217 h 1867"/>
                    <a:gd name="T72" fmla="*/ 1344 w 1498"/>
                    <a:gd name="T73" fmla="*/ 178 h 1867"/>
                    <a:gd name="T74" fmla="*/ 1366 w 1498"/>
                    <a:gd name="T75" fmla="*/ 93 h 1867"/>
                    <a:gd name="T76" fmla="*/ 288 w 1498"/>
                    <a:gd name="T77" fmla="*/ 44 h 1867"/>
                    <a:gd name="T78" fmla="*/ 1228 w 1498"/>
                    <a:gd name="T79" fmla="*/ 71 h 1867"/>
                    <a:gd name="T80" fmla="*/ 288 w 1498"/>
                    <a:gd name="T81" fmla="*/ 44 h 18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8" h="1867">
                      <a:moveTo>
                        <a:pt x="1476" y="1743"/>
                      </a:moveTo>
                      <a:cubicBezTo>
                        <a:pt x="1413" y="1743"/>
                        <a:pt x="1413" y="1743"/>
                        <a:pt x="1413" y="1743"/>
                      </a:cubicBezTo>
                      <a:cubicBezTo>
                        <a:pt x="1413" y="1714"/>
                        <a:pt x="1413" y="1714"/>
                        <a:pt x="1413" y="1714"/>
                      </a:cubicBezTo>
                      <a:cubicBezTo>
                        <a:pt x="1413" y="1702"/>
                        <a:pt x="1403" y="1693"/>
                        <a:pt x="1392" y="1693"/>
                      </a:cubicBezTo>
                      <a:cubicBezTo>
                        <a:pt x="106" y="1693"/>
                        <a:pt x="106" y="1693"/>
                        <a:pt x="106" y="1693"/>
                      </a:cubicBezTo>
                      <a:cubicBezTo>
                        <a:pt x="95" y="1693"/>
                        <a:pt x="85" y="1702"/>
                        <a:pt x="85" y="1714"/>
                      </a:cubicBezTo>
                      <a:cubicBezTo>
                        <a:pt x="85" y="1743"/>
                        <a:pt x="85" y="1743"/>
                        <a:pt x="85" y="1743"/>
                      </a:cubicBezTo>
                      <a:cubicBezTo>
                        <a:pt x="22" y="1743"/>
                        <a:pt x="22" y="1743"/>
                        <a:pt x="22" y="1743"/>
                      </a:cubicBezTo>
                      <a:cubicBezTo>
                        <a:pt x="10" y="1743"/>
                        <a:pt x="0" y="1753"/>
                        <a:pt x="0" y="1765"/>
                      </a:cubicBezTo>
                      <a:cubicBezTo>
                        <a:pt x="0" y="1846"/>
                        <a:pt x="0" y="1846"/>
                        <a:pt x="0" y="1846"/>
                      </a:cubicBezTo>
                      <a:cubicBezTo>
                        <a:pt x="0" y="1858"/>
                        <a:pt x="10" y="1867"/>
                        <a:pt x="22" y="1867"/>
                      </a:cubicBezTo>
                      <a:cubicBezTo>
                        <a:pt x="1476" y="1867"/>
                        <a:pt x="1476" y="1867"/>
                        <a:pt x="1476" y="1867"/>
                      </a:cubicBezTo>
                      <a:cubicBezTo>
                        <a:pt x="1488" y="1867"/>
                        <a:pt x="1498" y="1858"/>
                        <a:pt x="1498" y="1846"/>
                      </a:cubicBezTo>
                      <a:cubicBezTo>
                        <a:pt x="1498" y="1765"/>
                        <a:pt x="1498" y="1765"/>
                        <a:pt x="1498" y="1765"/>
                      </a:cubicBezTo>
                      <a:cubicBezTo>
                        <a:pt x="1498" y="1753"/>
                        <a:pt x="1488" y="1743"/>
                        <a:pt x="1476" y="1743"/>
                      </a:cubicBezTo>
                      <a:close/>
                      <a:moveTo>
                        <a:pt x="516" y="179"/>
                      </a:moveTo>
                      <a:cubicBezTo>
                        <a:pt x="516" y="645"/>
                        <a:pt x="516" y="645"/>
                        <a:pt x="516" y="645"/>
                      </a:cubicBezTo>
                      <a:cubicBezTo>
                        <a:pt x="516" y="650"/>
                        <a:pt x="520" y="654"/>
                        <a:pt x="526" y="654"/>
                      </a:cubicBezTo>
                      <a:cubicBezTo>
                        <a:pt x="968" y="654"/>
                        <a:pt x="968" y="654"/>
                        <a:pt x="968" y="654"/>
                      </a:cubicBezTo>
                      <a:cubicBezTo>
                        <a:pt x="974" y="654"/>
                        <a:pt x="978" y="650"/>
                        <a:pt x="978" y="645"/>
                      </a:cubicBezTo>
                      <a:cubicBezTo>
                        <a:pt x="978" y="179"/>
                        <a:pt x="978" y="179"/>
                        <a:pt x="978" y="179"/>
                      </a:cubicBezTo>
                      <a:cubicBezTo>
                        <a:pt x="978" y="173"/>
                        <a:pt x="974" y="169"/>
                        <a:pt x="968" y="169"/>
                      </a:cubicBezTo>
                      <a:cubicBezTo>
                        <a:pt x="526" y="169"/>
                        <a:pt x="526" y="169"/>
                        <a:pt x="526" y="169"/>
                      </a:cubicBezTo>
                      <a:cubicBezTo>
                        <a:pt x="520" y="169"/>
                        <a:pt x="516" y="173"/>
                        <a:pt x="516" y="179"/>
                      </a:cubicBezTo>
                      <a:close/>
                      <a:moveTo>
                        <a:pt x="897" y="455"/>
                      </a:moveTo>
                      <a:cubicBezTo>
                        <a:pt x="794" y="455"/>
                        <a:pt x="794" y="455"/>
                        <a:pt x="794" y="455"/>
                      </a:cubicBezTo>
                      <a:cubicBezTo>
                        <a:pt x="794" y="557"/>
                        <a:pt x="794" y="557"/>
                        <a:pt x="794" y="557"/>
                      </a:cubicBezTo>
                      <a:cubicBezTo>
                        <a:pt x="705" y="557"/>
                        <a:pt x="705" y="557"/>
                        <a:pt x="705" y="557"/>
                      </a:cubicBezTo>
                      <a:cubicBezTo>
                        <a:pt x="705" y="455"/>
                        <a:pt x="705" y="455"/>
                        <a:pt x="705" y="455"/>
                      </a:cubicBezTo>
                      <a:cubicBezTo>
                        <a:pt x="603" y="455"/>
                        <a:pt x="603" y="455"/>
                        <a:pt x="603" y="455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705" y="366"/>
                        <a:pt x="705" y="366"/>
                        <a:pt x="705" y="366"/>
                      </a:cubicBezTo>
                      <a:cubicBezTo>
                        <a:pt x="705" y="263"/>
                        <a:pt x="705" y="263"/>
                        <a:pt x="705" y="263"/>
                      </a:cubicBezTo>
                      <a:cubicBezTo>
                        <a:pt x="794" y="263"/>
                        <a:pt x="794" y="263"/>
                        <a:pt x="794" y="263"/>
                      </a:cubicBezTo>
                      <a:cubicBezTo>
                        <a:pt x="794" y="366"/>
                        <a:pt x="794" y="366"/>
                        <a:pt x="794" y="366"/>
                      </a:cubicBezTo>
                      <a:cubicBezTo>
                        <a:pt x="897" y="366"/>
                        <a:pt x="897" y="366"/>
                        <a:pt x="897" y="366"/>
                      </a:cubicBezTo>
                      <a:lnTo>
                        <a:pt x="897" y="455"/>
                      </a:lnTo>
                      <a:close/>
                      <a:moveTo>
                        <a:pt x="1390" y="1650"/>
                      </a:moveTo>
                      <a:cubicBezTo>
                        <a:pt x="1346" y="1650"/>
                        <a:pt x="1346" y="1650"/>
                        <a:pt x="1346" y="1650"/>
                      </a:cubicBezTo>
                      <a:cubicBezTo>
                        <a:pt x="1346" y="1303"/>
                        <a:pt x="1346" y="1303"/>
                        <a:pt x="1346" y="1303"/>
                      </a:cubicBezTo>
                      <a:cubicBezTo>
                        <a:pt x="152" y="1303"/>
                        <a:pt x="152" y="1303"/>
                        <a:pt x="152" y="1303"/>
                      </a:cubicBezTo>
                      <a:cubicBezTo>
                        <a:pt x="152" y="1650"/>
                        <a:pt x="152" y="1650"/>
                        <a:pt x="152" y="1650"/>
                      </a:cubicBezTo>
                      <a:cubicBezTo>
                        <a:pt x="108" y="1650"/>
                        <a:pt x="108" y="1650"/>
                        <a:pt x="108" y="1650"/>
                      </a:cubicBezTo>
                      <a:cubicBezTo>
                        <a:pt x="108" y="1281"/>
                        <a:pt x="108" y="1281"/>
                        <a:pt x="108" y="1281"/>
                      </a:cubicBezTo>
                      <a:cubicBezTo>
                        <a:pt x="108" y="1269"/>
                        <a:pt x="117" y="1259"/>
                        <a:pt x="130" y="1259"/>
                      </a:cubicBezTo>
                      <a:cubicBezTo>
                        <a:pt x="1368" y="1259"/>
                        <a:pt x="1368" y="1259"/>
                        <a:pt x="1368" y="1259"/>
                      </a:cubicBezTo>
                      <a:cubicBezTo>
                        <a:pt x="1381" y="1259"/>
                        <a:pt x="1390" y="1269"/>
                        <a:pt x="1390" y="1281"/>
                      </a:cubicBezTo>
                      <a:lnTo>
                        <a:pt x="1390" y="1650"/>
                      </a:lnTo>
                      <a:close/>
                      <a:moveTo>
                        <a:pt x="1344" y="71"/>
                      </a:moveTo>
                      <a:cubicBezTo>
                        <a:pt x="1281" y="71"/>
                        <a:pt x="1281" y="71"/>
                        <a:pt x="1281" y="71"/>
                      </a:cubicBezTo>
                      <a:cubicBezTo>
                        <a:pt x="1239" y="9"/>
                        <a:pt x="1239" y="9"/>
                        <a:pt x="1239" y="9"/>
                      </a:cubicBezTo>
                      <a:cubicBezTo>
                        <a:pt x="1235" y="3"/>
                        <a:pt x="1228" y="0"/>
                        <a:pt x="1221" y="0"/>
                      </a:cubicBezTo>
                      <a:cubicBezTo>
                        <a:pt x="277" y="0"/>
                        <a:pt x="277" y="0"/>
                        <a:pt x="277" y="0"/>
                      </a:cubicBezTo>
                      <a:cubicBezTo>
                        <a:pt x="270" y="0"/>
                        <a:pt x="263" y="3"/>
                        <a:pt x="259" y="9"/>
                      </a:cubicBezTo>
                      <a:cubicBezTo>
                        <a:pt x="217" y="71"/>
                        <a:pt x="217" y="71"/>
                        <a:pt x="217" y="71"/>
                      </a:cubicBezTo>
                      <a:cubicBezTo>
                        <a:pt x="154" y="71"/>
                        <a:pt x="154" y="71"/>
                        <a:pt x="154" y="71"/>
                      </a:cubicBezTo>
                      <a:cubicBezTo>
                        <a:pt x="142" y="71"/>
                        <a:pt x="132" y="81"/>
                        <a:pt x="132" y="93"/>
                      </a:cubicBezTo>
                      <a:cubicBezTo>
                        <a:pt x="132" y="156"/>
                        <a:pt x="132" y="156"/>
                        <a:pt x="132" y="156"/>
                      </a:cubicBezTo>
                      <a:cubicBezTo>
                        <a:pt x="132" y="168"/>
                        <a:pt x="142" y="178"/>
                        <a:pt x="154" y="178"/>
                      </a:cubicBezTo>
                      <a:cubicBezTo>
                        <a:pt x="165" y="178"/>
                        <a:pt x="165" y="178"/>
                        <a:pt x="165" y="178"/>
                      </a:cubicBezTo>
                      <a:cubicBezTo>
                        <a:pt x="165" y="1217"/>
                        <a:pt x="165" y="1217"/>
                        <a:pt x="165" y="1217"/>
                      </a:cubicBezTo>
                      <a:cubicBezTo>
                        <a:pt x="209" y="1217"/>
                        <a:pt x="209" y="1217"/>
                        <a:pt x="209" y="1217"/>
                      </a:cubicBezTo>
                      <a:cubicBezTo>
                        <a:pt x="209" y="156"/>
                        <a:pt x="209" y="156"/>
                        <a:pt x="209" y="156"/>
                      </a:cubicBezTo>
                      <a:cubicBezTo>
                        <a:pt x="209" y="144"/>
                        <a:pt x="199" y="134"/>
                        <a:pt x="187" y="134"/>
                      </a:cubicBezTo>
                      <a:cubicBezTo>
                        <a:pt x="176" y="134"/>
                        <a:pt x="176" y="134"/>
                        <a:pt x="176" y="134"/>
                      </a:cubicBezTo>
                      <a:cubicBezTo>
                        <a:pt x="176" y="115"/>
                        <a:pt x="176" y="115"/>
                        <a:pt x="176" y="115"/>
                      </a:cubicBezTo>
                      <a:cubicBezTo>
                        <a:pt x="1322" y="115"/>
                        <a:pt x="1322" y="115"/>
                        <a:pt x="1322" y="115"/>
                      </a:cubicBezTo>
                      <a:cubicBezTo>
                        <a:pt x="1322" y="134"/>
                        <a:pt x="1322" y="134"/>
                        <a:pt x="1322" y="134"/>
                      </a:cubicBezTo>
                      <a:cubicBezTo>
                        <a:pt x="1311" y="134"/>
                        <a:pt x="1311" y="134"/>
                        <a:pt x="1311" y="134"/>
                      </a:cubicBezTo>
                      <a:cubicBezTo>
                        <a:pt x="1299" y="134"/>
                        <a:pt x="1289" y="144"/>
                        <a:pt x="1289" y="156"/>
                      </a:cubicBezTo>
                      <a:cubicBezTo>
                        <a:pt x="1289" y="1217"/>
                        <a:pt x="1289" y="1217"/>
                        <a:pt x="1289" y="1217"/>
                      </a:cubicBezTo>
                      <a:cubicBezTo>
                        <a:pt x="1333" y="1217"/>
                        <a:pt x="1333" y="1217"/>
                        <a:pt x="1333" y="1217"/>
                      </a:cubicBezTo>
                      <a:cubicBezTo>
                        <a:pt x="1333" y="178"/>
                        <a:pt x="1333" y="178"/>
                        <a:pt x="1333" y="178"/>
                      </a:cubicBezTo>
                      <a:cubicBezTo>
                        <a:pt x="1344" y="178"/>
                        <a:pt x="1344" y="178"/>
                        <a:pt x="1344" y="178"/>
                      </a:cubicBezTo>
                      <a:cubicBezTo>
                        <a:pt x="1356" y="178"/>
                        <a:pt x="1366" y="168"/>
                        <a:pt x="1366" y="156"/>
                      </a:cubicBezTo>
                      <a:cubicBezTo>
                        <a:pt x="1366" y="93"/>
                        <a:pt x="1366" y="93"/>
                        <a:pt x="1366" y="93"/>
                      </a:cubicBezTo>
                      <a:cubicBezTo>
                        <a:pt x="1366" y="81"/>
                        <a:pt x="1356" y="71"/>
                        <a:pt x="1344" y="71"/>
                      </a:cubicBezTo>
                      <a:close/>
                      <a:moveTo>
                        <a:pt x="288" y="44"/>
                      </a:moveTo>
                      <a:cubicBezTo>
                        <a:pt x="1210" y="44"/>
                        <a:pt x="1210" y="44"/>
                        <a:pt x="1210" y="44"/>
                      </a:cubicBezTo>
                      <a:cubicBezTo>
                        <a:pt x="1228" y="71"/>
                        <a:pt x="1228" y="71"/>
                        <a:pt x="1228" y="71"/>
                      </a:cubicBezTo>
                      <a:cubicBezTo>
                        <a:pt x="270" y="71"/>
                        <a:pt x="270" y="71"/>
                        <a:pt x="270" y="71"/>
                      </a:cubicBezTo>
                      <a:lnTo>
                        <a:pt x="288" y="44"/>
                      </a:lnTo>
                      <a:close/>
                    </a:path>
                  </a:pathLst>
                </a:custGeom>
                <a:solidFill>
                  <a:srgbClr val="4D4D4D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="" xmlns:a16="http://schemas.microsoft.com/office/drawing/2014/main" id="{901C1FEC-F041-45B2-A7BD-CBDB330620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88914" y="2868168"/>
                  <a:ext cx="612648" cy="1058037"/>
                </a:xfrm>
                <a:custGeom>
                  <a:avLst/>
                  <a:gdLst>
                    <a:gd name="T0" fmla="*/ 137 w 858"/>
                    <a:gd name="T1" fmla="*/ 481 h 1481"/>
                    <a:gd name="T2" fmla="*/ 10 w 858"/>
                    <a:gd name="T3" fmla="*/ 491 h 1481"/>
                    <a:gd name="T4" fmla="*/ 0 w 858"/>
                    <a:gd name="T5" fmla="*/ 284 h 1481"/>
                    <a:gd name="T6" fmla="*/ 127 w 858"/>
                    <a:gd name="T7" fmla="*/ 274 h 1481"/>
                    <a:gd name="T8" fmla="*/ 127 w 858"/>
                    <a:gd name="T9" fmla="*/ 0 h 1481"/>
                    <a:gd name="T10" fmla="*/ 0 w 858"/>
                    <a:gd name="T11" fmla="*/ 10 h 1481"/>
                    <a:gd name="T12" fmla="*/ 10 w 858"/>
                    <a:gd name="T13" fmla="*/ 217 h 1481"/>
                    <a:gd name="T14" fmla="*/ 137 w 858"/>
                    <a:gd name="T15" fmla="*/ 207 h 1481"/>
                    <a:gd name="T16" fmla="*/ 127 w 858"/>
                    <a:gd name="T17" fmla="*/ 0 h 1481"/>
                    <a:gd name="T18" fmla="*/ 10 w 858"/>
                    <a:gd name="T19" fmla="*/ 548 h 1481"/>
                    <a:gd name="T20" fmla="*/ 0 w 858"/>
                    <a:gd name="T21" fmla="*/ 755 h 1481"/>
                    <a:gd name="T22" fmla="*/ 127 w 858"/>
                    <a:gd name="T23" fmla="*/ 765 h 1481"/>
                    <a:gd name="T24" fmla="*/ 137 w 858"/>
                    <a:gd name="T25" fmla="*/ 558 h 1481"/>
                    <a:gd name="T26" fmla="*/ 127 w 858"/>
                    <a:gd name="T27" fmla="*/ 822 h 1481"/>
                    <a:gd name="T28" fmla="*/ 0 w 858"/>
                    <a:gd name="T29" fmla="*/ 832 h 1481"/>
                    <a:gd name="T30" fmla="*/ 10 w 858"/>
                    <a:gd name="T31" fmla="*/ 1039 h 1481"/>
                    <a:gd name="T32" fmla="*/ 137 w 858"/>
                    <a:gd name="T33" fmla="*/ 1029 h 1481"/>
                    <a:gd name="T34" fmla="*/ 127 w 858"/>
                    <a:gd name="T35" fmla="*/ 822 h 1481"/>
                    <a:gd name="T36" fmla="*/ 206 w 858"/>
                    <a:gd name="T37" fmla="*/ 822 h 1481"/>
                    <a:gd name="T38" fmla="*/ 196 w 858"/>
                    <a:gd name="T39" fmla="*/ 1029 h 1481"/>
                    <a:gd name="T40" fmla="*/ 323 w 858"/>
                    <a:gd name="T41" fmla="*/ 1039 h 1481"/>
                    <a:gd name="T42" fmla="*/ 333 w 858"/>
                    <a:gd name="T43" fmla="*/ 832 h 1481"/>
                    <a:gd name="T44" fmla="*/ 323 w 858"/>
                    <a:gd name="T45" fmla="*/ 548 h 1481"/>
                    <a:gd name="T46" fmla="*/ 196 w 858"/>
                    <a:gd name="T47" fmla="*/ 558 h 1481"/>
                    <a:gd name="T48" fmla="*/ 206 w 858"/>
                    <a:gd name="T49" fmla="*/ 765 h 1481"/>
                    <a:gd name="T50" fmla="*/ 333 w 858"/>
                    <a:gd name="T51" fmla="*/ 755 h 1481"/>
                    <a:gd name="T52" fmla="*/ 323 w 858"/>
                    <a:gd name="T53" fmla="*/ 548 h 1481"/>
                    <a:gd name="T54" fmla="*/ 721 w 858"/>
                    <a:gd name="T55" fmla="*/ 481 h 1481"/>
                    <a:gd name="T56" fmla="*/ 848 w 858"/>
                    <a:gd name="T57" fmla="*/ 491 h 1481"/>
                    <a:gd name="T58" fmla="*/ 858 w 858"/>
                    <a:gd name="T59" fmla="*/ 284 h 1481"/>
                    <a:gd name="T60" fmla="*/ 731 w 858"/>
                    <a:gd name="T61" fmla="*/ 274 h 1481"/>
                    <a:gd name="T62" fmla="*/ 721 w 858"/>
                    <a:gd name="T63" fmla="*/ 10 h 1481"/>
                    <a:gd name="T64" fmla="*/ 731 w 858"/>
                    <a:gd name="T65" fmla="*/ 217 h 1481"/>
                    <a:gd name="T66" fmla="*/ 858 w 858"/>
                    <a:gd name="T67" fmla="*/ 207 h 1481"/>
                    <a:gd name="T68" fmla="*/ 848 w 858"/>
                    <a:gd name="T69" fmla="*/ 0 h 1481"/>
                    <a:gd name="T70" fmla="*/ 721 w 858"/>
                    <a:gd name="T71" fmla="*/ 10 h 1481"/>
                    <a:gd name="T72" fmla="*/ 721 w 858"/>
                    <a:gd name="T73" fmla="*/ 755 h 1481"/>
                    <a:gd name="T74" fmla="*/ 848 w 858"/>
                    <a:gd name="T75" fmla="*/ 765 h 1481"/>
                    <a:gd name="T76" fmla="*/ 858 w 858"/>
                    <a:gd name="T77" fmla="*/ 558 h 1481"/>
                    <a:gd name="T78" fmla="*/ 731 w 858"/>
                    <a:gd name="T79" fmla="*/ 548 h 1481"/>
                    <a:gd name="T80" fmla="*/ 721 w 858"/>
                    <a:gd name="T81" fmla="*/ 832 h 1481"/>
                    <a:gd name="T82" fmla="*/ 731 w 858"/>
                    <a:gd name="T83" fmla="*/ 1039 h 1481"/>
                    <a:gd name="T84" fmla="*/ 858 w 858"/>
                    <a:gd name="T85" fmla="*/ 1029 h 1481"/>
                    <a:gd name="T86" fmla="*/ 848 w 858"/>
                    <a:gd name="T87" fmla="*/ 822 h 1481"/>
                    <a:gd name="T88" fmla="*/ 721 w 858"/>
                    <a:gd name="T89" fmla="*/ 832 h 1481"/>
                    <a:gd name="T90" fmla="*/ 521 w 858"/>
                    <a:gd name="T91" fmla="*/ 1029 h 1481"/>
                    <a:gd name="T92" fmla="*/ 648 w 858"/>
                    <a:gd name="T93" fmla="*/ 1039 h 1481"/>
                    <a:gd name="T94" fmla="*/ 658 w 858"/>
                    <a:gd name="T95" fmla="*/ 832 h 1481"/>
                    <a:gd name="T96" fmla="*/ 531 w 858"/>
                    <a:gd name="T97" fmla="*/ 822 h 1481"/>
                    <a:gd name="T98" fmla="*/ 521 w 858"/>
                    <a:gd name="T99" fmla="*/ 558 h 1481"/>
                    <a:gd name="T100" fmla="*/ 531 w 858"/>
                    <a:gd name="T101" fmla="*/ 765 h 1481"/>
                    <a:gd name="T102" fmla="*/ 658 w 858"/>
                    <a:gd name="T103" fmla="*/ 755 h 1481"/>
                    <a:gd name="T104" fmla="*/ 648 w 858"/>
                    <a:gd name="T105" fmla="*/ 548 h 1481"/>
                    <a:gd name="T106" fmla="*/ 521 w 858"/>
                    <a:gd name="T107" fmla="*/ 558 h 1481"/>
                    <a:gd name="T108" fmla="*/ 409 w 858"/>
                    <a:gd name="T109" fmla="*/ 1197 h 1481"/>
                    <a:gd name="T110" fmla="*/ 126 w 858"/>
                    <a:gd name="T111" fmla="*/ 1187 h 1481"/>
                    <a:gd name="T112" fmla="*/ 116 w 858"/>
                    <a:gd name="T113" fmla="*/ 1471 h 1481"/>
                    <a:gd name="T114" fmla="*/ 399 w 858"/>
                    <a:gd name="T115" fmla="*/ 1481 h 1481"/>
                    <a:gd name="T116" fmla="*/ 742 w 858"/>
                    <a:gd name="T117" fmla="*/ 1471 h 1481"/>
                    <a:gd name="T118" fmla="*/ 732 w 858"/>
                    <a:gd name="T119" fmla="*/ 1187 h 1481"/>
                    <a:gd name="T120" fmla="*/ 449 w 858"/>
                    <a:gd name="T121" fmla="*/ 1197 h 1481"/>
                    <a:gd name="T122" fmla="*/ 459 w 858"/>
                    <a:gd name="T123" fmla="*/ 1481 h 1481"/>
                    <a:gd name="T124" fmla="*/ 742 w 858"/>
                    <a:gd name="T125" fmla="*/ 1471 h 1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58" h="1481">
                      <a:moveTo>
                        <a:pt x="137" y="284"/>
                      </a:moveTo>
                      <a:cubicBezTo>
                        <a:pt x="137" y="481"/>
                        <a:pt x="137" y="481"/>
                        <a:pt x="137" y="481"/>
                      </a:cubicBezTo>
                      <a:cubicBezTo>
                        <a:pt x="137" y="486"/>
                        <a:pt x="133" y="491"/>
                        <a:pt x="127" y="491"/>
                      </a:cubicBezTo>
                      <a:cubicBezTo>
                        <a:pt x="10" y="491"/>
                        <a:pt x="10" y="491"/>
                        <a:pt x="10" y="491"/>
                      </a:cubicBezTo>
                      <a:cubicBezTo>
                        <a:pt x="5" y="491"/>
                        <a:pt x="0" y="486"/>
                        <a:pt x="0" y="481"/>
                      </a:cubicBezTo>
                      <a:cubicBezTo>
                        <a:pt x="0" y="284"/>
                        <a:pt x="0" y="284"/>
                        <a:pt x="0" y="284"/>
                      </a:cubicBezTo>
                      <a:cubicBezTo>
                        <a:pt x="0" y="279"/>
                        <a:pt x="5" y="274"/>
                        <a:pt x="10" y="274"/>
                      </a:cubicBezTo>
                      <a:cubicBezTo>
                        <a:pt x="127" y="274"/>
                        <a:pt x="127" y="274"/>
                        <a:pt x="127" y="274"/>
                      </a:cubicBezTo>
                      <a:cubicBezTo>
                        <a:pt x="133" y="274"/>
                        <a:pt x="137" y="279"/>
                        <a:pt x="137" y="284"/>
                      </a:cubicBezTo>
                      <a:close/>
                      <a:moveTo>
                        <a:pt x="127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3"/>
                        <a:pt x="5" y="217"/>
                        <a:pt x="10" y="217"/>
                      </a:cubicBezTo>
                      <a:cubicBezTo>
                        <a:pt x="127" y="217"/>
                        <a:pt x="127" y="217"/>
                        <a:pt x="127" y="217"/>
                      </a:cubicBezTo>
                      <a:cubicBezTo>
                        <a:pt x="133" y="217"/>
                        <a:pt x="137" y="213"/>
                        <a:pt x="137" y="207"/>
                      </a:cubicBezTo>
                      <a:cubicBezTo>
                        <a:pt x="137" y="10"/>
                        <a:pt x="137" y="10"/>
                        <a:pt x="137" y="10"/>
                      </a:cubicBezTo>
                      <a:cubicBezTo>
                        <a:pt x="137" y="5"/>
                        <a:pt x="133" y="0"/>
                        <a:pt x="127" y="0"/>
                      </a:cubicBezTo>
                      <a:close/>
                      <a:moveTo>
                        <a:pt x="127" y="548"/>
                      </a:moveTo>
                      <a:cubicBezTo>
                        <a:pt x="10" y="548"/>
                        <a:pt x="10" y="548"/>
                        <a:pt x="10" y="548"/>
                      </a:cubicBezTo>
                      <a:cubicBezTo>
                        <a:pt x="5" y="548"/>
                        <a:pt x="0" y="552"/>
                        <a:pt x="0" y="558"/>
                      </a:cubicBezTo>
                      <a:cubicBezTo>
                        <a:pt x="0" y="755"/>
                        <a:pt x="0" y="755"/>
                        <a:pt x="0" y="755"/>
                      </a:cubicBezTo>
                      <a:cubicBezTo>
                        <a:pt x="0" y="760"/>
                        <a:pt x="5" y="765"/>
                        <a:pt x="10" y="765"/>
                      </a:cubicBezTo>
                      <a:cubicBezTo>
                        <a:pt x="127" y="765"/>
                        <a:pt x="127" y="765"/>
                        <a:pt x="127" y="765"/>
                      </a:cubicBezTo>
                      <a:cubicBezTo>
                        <a:pt x="133" y="765"/>
                        <a:pt x="137" y="760"/>
                        <a:pt x="137" y="755"/>
                      </a:cubicBezTo>
                      <a:cubicBezTo>
                        <a:pt x="137" y="558"/>
                        <a:pt x="137" y="558"/>
                        <a:pt x="137" y="558"/>
                      </a:cubicBezTo>
                      <a:cubicBezTo>
                        <a:pt x="137" y="552"/>
                        <a:pt x="133" y="548"/>
                        <a:pt x="127" y="548"/>
                      </a:cubicBezTo>
                      <a:close/>
                      <a:moveTo>
                        <a:pt x="127" y="822"/>
                      </a:moveTo>
                      <a:cubicBezTo>
                        <a:pt x="10" y="822"/>
                        <a:pt x="10" y="822"/>
                        <a:pt x="10" y="822"/>
                      </a:cubicBezTo>
                      <a:cubicBezTo>
                        <a:pt x="5" y="822"/>
                        <a:pt x="0" y="826"/>
                        <a:pt x="0" y="832"/>
                      </a:cubicBezTo>
                      <a:cubicBezTo>
                        <a:pt x="0" y="1029"/>
                        <a:pt x="0" y="1029"/>
                        <a:pt x="0" y="1029"/>
                      </a:cubicBezTo>
                      <a:cubicBezTo>
                        <a:pt x="0" y="1034"/>
                        <a:pt x="5" y="1039"/>
                        <a:pt x="10" y="1039"/>
                      </a:cubicBezTo>
                      <a:cubicBezTo>
                        <a:pt x="127" y="1039"/>
                        <a:pt x="127" y="1039"/>
                        <a:pt x="127" y="1039"/>
                      </a:cubicBezTo>
                      <a:cubicBezTo>
                        <a:pt x="133" y="1039"/>
                        <a:pt x="137" y="1034"/>
                        <a:pt x="137" y="1029"/>
                      </a:cubicBezTo>
                      <a:cubicBezTo>
                        <a:pt x="137" y="832"/>
                        <a:pt x="137" y="832"/>
                        <a:pt x="137" y="832"/>
                      </a:cubicBezTo>
                      <a:cubicBezTo>
                        <a:pt x="137" y="826"/>
                        <a:pt x="133" y="822"/>
                        <a:pt x="127" y="822"/>
                      </a:cubicBezTo>
                      <a:close/>
                      <a:moveTo>
                        <a:pt x="323" y="822"/>
                      </a:moveTo>
                      <a:cubicBezTo>
                        <a:pt x="206" y="822"/>
                        <a:pt x="206" y="822"/>
                        <a:pt x="206" y="822"/>
                      </a:cubicBezTo>
                      <a:cubicBezTo>
                        <a:pt x="200" y="822"/>
                        <a:pt x="196" y="826"/>
                        <a:pt x="196" y="832"/>
                      </a:cubicBezTo>
                      <a:cubicBezTo>
                        <a:pt x="196" y="1029"/>
                        <a:pt x="196" y="1029"/>
                        <a:pt x="196" y="1029"/>
                      </a:cubicBezTo>
                      <a:cubicBezTo>
                        <a:pt x="196" y="1034"/>
                        <a:pt x="200" y="1039"/>
                        <a:pt x="206" y="1039"/>
                      </a:cubicBezTo>
                      <a:cubicBezTo>
                        <a:pt x="323" y="1039"/>
                        <a:pt x="323" y="1039"/>
                        <a:pt x="323" y="1039"/>
                      </a:cubicBezTo>
                      <a:cubicBezTo>
                        <a:pt x="328" y="1039"/>
                        <a:pt x="333" y="1034"/>
                        <a:pt x="333" y="1029"/>
                      </a:cubicBezTo>
                      <a:cubicBezTo>
                        <a:pt x="333" y="832"/>
                        <a:pt x="333" y="832"/>
                        <a:pt x="333" y="832"/>
                      </a:cubicBezTo>
                      <a:cubicBezTo>
                        <a:pt x="333" y="826"/>
                        <a:pt x="328" y="822"/>
                        <a:pt x="323" y="822"/>
                      </a:cubicBezTo>
                      <a:close/>
                      <a:moveTo>
                        <a:pt x="323" y="548"/>
                      </a:moveTo>
                      <a:cubicBezTo>
                        <a:pt x="206" y="548"/>
                        <a:pt x="206" y="548"/>
                        <a:pt x="206" y="548"/>
                      </a:cubicBezTo>
                      <a:cubicBezTo>
                        <a:pt x="200" y="548"/>
                        <a:pt x="196" y="552"/>
                        <a:pt x="196" y="558"/>
                      </a:cubicBezTo>
                      <a:cubicBezTo>
                        <a:pt x="196" y="755"/>
                        <a:pt x="196" y="755"/>
                        <a:pt x="196" y="755"/>
                      </a:cubicBezTo>
                      <a:cubicBezTo>
                        <a:pt x="196" y="760"/>
                        <a:pt x="200" y="765"/>
                        <a:pt x="206" y="765"/>
                      </a:cubicBezTo>
                      <a:cubicBezTo>
                        <a:pt x="323" y="765"/>
                        <a:pt x="323" y="765"/>
                        <a:pt x="323" y="765"/>
                      </a:cubicBezTo>
                      <a:cubicBezTo>
                        <a:pt x="328" y="765"/>
                        <a:pt x="333" y="760"/>
                        <a:pt x="333" y="755"/>
                      </a:cubicBezTo>
                      <a:cubicBezTo>
                        <a:pt x="333" y="558"/>
                        <a:pt x="333" y="558"/>
                        <a:pt x="333" y="558"/>
                      </a:cubicBezTo>
                      <a:cubicBezTo>
                        <a:pt x="333" y="552"/>
                        <a:pt x="328" y="548"/>
                        <a:pt x="323" y="548"/>
                      </a:cubicBezTo>
                      <a:close/>
                      <a:moveTo>
                        <a:pt x="721" y="284"/>
                      </a:moveTo>
                      <a:cubicBezTo>
                        <a:pt x="721" y="481"/>
                        <a:pt x="721" y="481"/>
                        <a:pt x="721" y="481"/>
                      </a:cubicBezTo>
                      <a:cubicBezTo>
                        <a:pt x="721" y="486"/>
                        <a:pt x="725" y="491"/>
                        <a:pt x="731" y="491"/>
                      </a:cubicBezTo>
                      <a:cubicBezTo>
                        <a:pt x="848" y="491"/>
                        <a:pt x="848" y="491"/>
                        <a:pt x="848" y="491"/>
                      </a:cubicBezTo>
                      <a:cubicBezTo>
                        <a:pt x="853" y="491"/>
                        <a:pt x="858" y="486"/>
                        <a:pt x="858" y="481"/>
                      </a:cubicBezTo>
                      <a:cubicBezTo>
                        <a:pt x="858" y="284"/>
                        <a:pt x="858" y="284"/>
                        <a:pt x="858" y="284"/>
                      </a:cubicBezTo>
                      <a:cubicBezTo>
                        <a:pt x="858" y="279"/>
                        <a:pt x="853" y="274"/>
                        <a:pt x="848" y="274"/>
                      </a:cubicBezTo>
                      <a:cubicBezTo>
                        <a:pt x="731" y="274"/>
                        <a:pt x="731" y="274"/>
                        <a:pt x="731" y="274"/>
                      </a:cubicBezTo>
                      <a:cubicBezTo>
                        <a:pt x="725" y="274"/>
                        <a:pt x="721" y="279"/>
                        <a:pt x="721" y="284"/>
                      </a:cubicBezTo>
                      <a:close/>
                      <a:moveTo>
                        <a:pt x="721" y="10"/>
                      </a:moveTo>
                      <a:cubicBezTo>
                        <a:pt x="721" y="207"/>
                        <a:pt x="721" y="207"/>
                        <a:pt x="721" y="207"/>
                      </a:cubicBezTo>
                      <a:cubicBezTo>
                        <a:pt x="721" y="213"/>
                        <a:pt x="725" y="217"/>
                        <a:pt x="731" y="217"/>
                      </a:cubicBezTo>
                      <a:cubicBezTo>
                        <a:pt x="848" y="217"/>
                        <a:pt x="848" y="217"/>
                        <a:pt x="848" y="217"/>
                      </a:cubicBezTo>
                      <a:cubicBezTo>
                        <a:pt x="853" y="217"/>
                        <a:pt x="858" y="213"/>
                        <a:pt x="858" y="207"/>
                      </a:cubicBezTo>
                      <a:cubicBezTo>
                        <a:pt x="858" y="10"/>
                        <a:pt x="858" y="10"/>
                        <a:pt x="858" y="10"/>
                      </a:cubicBezTo>
                      <a:cubicBezTo>
                        <a:pt x="858" y="5"/>
                        <a:pt x="853" y="0"/>
                        <a:pt x="848" y="0"/>
                      </a:cubicBezTo>
                      <a:cubicBezTo>
                        <a:pt x="731" y="0"/>
                        <a:pt x="731" y="0"/>
                        <a:pt x="731" y="0"/>
                      </a:cubicBezTo>
                      <a:cubicBezTo>
                        <a:pt x="725" y="0"/>
                        <a:pt x="721" y="5"/>
                        <a:pt x="721" y="10"/>
                      </a:cubicBezTo>
                      <a:close/>
                      <a:moveTo>
                        <a:pt x="721" y="558"/>
                      </a:moveTo>
                      <a:cubicBezTo>
                        <a:pt x="721" y="755"/>
                        <a:pt x="721" y="755"/>
                        <a:pt x="721" y="755"/>
                      </a:cubicBezTo>
                      <a:cubicBezTo>
                        <a:pt x="721" y="760"/>
                        <a:pt x="725" y="765"/>
                        <a:pt x="731" y="765"/>
                      </a:cubicBezTo>
                      <a:cubicBezTo>
                        <a:pt x="848" y="765"/>
                        <a:pt x="848" y="765"/>
                        <a:pt x="848" y="765"/>
                      </a:cubicBezTo>
                      <a:cubicBezTo>
                        <a:pt x="853" y="765"/>
                        <a:pt x="858" y="760"/>
                        <a:pt x="858" y="755"/>
                      </a:cubicBezTo>
                      <a:cubicBezTo>
                        <a:pt x="858" y="558"/>
                        <a:pt x="858" y="558"/>
                        <a:pt x="858" y="558"/>
                      </a:cubicBezTo>
                      <a:cubicBezTo>
                        <a:pt x="858" y="552"/>
                        <a:pt x="853" y="548"/>
                        <a:pt x="848" y="548"/>
                      </a:cubicBezTo>
                      <a:cubicBezTo>
                        <a:pt x="731" y="548"/>
                        <a:pt x="731" y="548"/>
                        <a:pt x="731" y="548"/>
                      </a:cubicBezTo>
                      <a:cubicBezTo>
                        <a:pt x="725" y="548"/>
                        <a:pt x="721" y="552"/>
                        <a:pt x="721" y="558"/>
                      </a:cubicBezTo>
                      <a:close/>
                      <a:moveTo>
                        <a:pt x="721" y="832"/>
                      </a:moveTo>
                      <a:cubicBezTo>
                        <a:pt x="721" y="1029"/>
                        <a:pt x="721" y="1029"/>
                        <a:pt x="721" y="1029"/>
                      </a:cubicBezTo>
                      <a:cubicBezTo>
                        <a:pt x="721" y="1034"/>
                        <a:pt x="725" y="1039"/>
                        <a:pt x="731" y="1039"/>
                      </a:cubicBezTo>
                      <a:cubicBezTo>
                        <a:pt x="848" y="1039"/>
                        <a:pt x="848" y="1039"/>
                        <a:pt x="848" y="1039"/>
                      </a:cubicBezTo>
                      <a:cubicBezTo>
                        <a:pt x="853" y="1039"/>
                        <a:pt x="858" y="1034"/>
                        <a:pt x="858" y="1029"/>
                      </a:cubicBezTo>
                      <a:cubicBezTo>
                        <a:pt x="858" y="832"/>
                        <a:pt x="858" y="832"/>
                        <a:pt x="858" y="832"/>
                      </a:cubicBezTo>
                      <a:cubicBezTo>
                        <a:pt x="858" y="826"/>
                        <a:pt x="853" y="822"/>
                        <a:pt x="848" y="822"/>
                      </a:cubicBezTo>
                      <a:cubicBezTo>
                        <a:pt x="731" y="822"/>
                        <a:pt x="731" y="822"/>
                        <a:pt x="731" y="822"/>
                      </a:cubicBezTo>
                      <a:cubicBezTo>
                        <a:pt x="725" y="822"/>
                        <a:pt x="721" y="826"/>
                        <a:pt x="721" y="832"/>
                      </a:cubicBezTo>
                      <a:close/>
                      <a:moveTo>
                        <a:pt x="521" y="832"/>
                      </a:moveTo>
                      <a:cubicBezTo>
                        <a:pt x="521" y="1029"/>
                        <a:pt x="521" y="1029"/>
                        <a:pt x="521" y="1029"/>
                      </a:cubicBezTo>
                      <a:cubicBezTo>
                        <a:pt x="521" y="1034"/>
                        <a:pt x="526" y="1039"/>
                        <a:pt x="531" y="1039"/>
                      </a:cubicBezTo>
                      <a:cubicBezTo>
                        <a:pt x="648" y="1039"/>
                        <a:pt x="648" y="1039"/>
                        <a:pt x="648" y="1039"/>
                      </a:cubicBezTo>
                      <a:cubicBezTo>
                        <a:pt x="654" y="1039"/>
                        <a:pt x="658" y="1034"/>
                        <a:pt x="658" y="1029"/>
                      </a:cubicBezTo>
                      <a:cubicBezTo>
                        <a:pt x="658" y="832"/>
                        <a:pt x="658" y="832"/>
                        <a:pt x="658" y="832"/>
                      </a:cubicBezTo>
                      <a:cubicBezTo>
                        <a:pt x="658" y="826"/>
                        <a:pt x="654" y="822"/>
                        <a:pt x="648" y="822"/>
                      </a:cubicBezTo>
                      <a:cubicBezTo>
                        <a:pt x="531" y="822"/>
                        <a:pt x="531" y="822"/>
                        <a:pt x="531" y="822"/>
                      </a:cubicBezTo>
                      <a:cubicBezTo>
                        <a:pt x="526" y="822"/>
                        <a:pt x="521" y="826"/>
                        <a:pt x="521" y="832"/>
                      </a:cubicBezTo>
                      <a:close/>
                      <a:moveTo>
                        <a:pt x="521" y="558"/>
                      </a:moveTo>
                      <a:cubicBezTo>
                        <a:pt x="521" y="755"/>
                        <a:pt x="521" y="755"/>
                        <a:pt x="521" y="755"/>
                      </a:cubicBezTo>
                      <a:cubicBezTo>
                        <a:pt x="521" y="760"/>
                        <a:pt x="526" y="765"/>
                        <a:pt x="531" y="765"/>
                      </a:cubicBezTo>
                      <a:cubicBezTo>
                        <a:pt x="648" y="765"/>
                        <a:pt x="648" y="765"/>
                        <a:pt x="648" y="765"/>
                      </a:cubicBezTo>
                      <a:cubicBezTo>
                        <a:pt x="654" y="765"/>
                        <a:pt x="658" y="760"/>
                        <a:pt x="658" y="755"/>
                      </a:cubicBezTo>
                      <a:cubicBezTo>
                        <a:pt x="658" y="558"/>
                        <a:pt x="658" y="558"/>
                        <a:pt x="658" y="558"/>
                      </a:cubicBezTo>
                      <a:cubicBezTo>
                        <a:pt x="658" y="552"/>
                        <a:pt x="654" y="548"/>
                        <a:pt x="648" y="548"/>
                      </a:cubicBezTo>
                      <a:cubicBezTo>
                        <a:pt x="531" y="548"/>
                        <a:pt x="531" y="548"/>
                        <a:pt x="531" y="548"/>
                      </a:cubicBezTo>
                      <a:cubicBezTo>
                        <a:pt x="526" y="548"/>
                        <a:pt x="521" y="552"/>
                        <a:pt x="521" y="558"/>
                      </a:cubicBezTo>
                      <a:close/>
                      <a:moveTo>
                        <a:pt x="409" y="1471"/>
                      </a:moveTo>
                      <a:cubicBezTo>
                        <a:pt x="409" y="1197"/>
                        <a:pt x="409" y="1197"/>
                        <a:pt x="409" y="1197"/>
                      </a:cubicBezTo>
                      <a:cubicBezTo>
                        <a:pt x="409" y="1191"/>
                        <a:pt x="405" y="1187"/>
                        <a:pt x="399" y="1187"/>
                      </a:cubicBezTo>
                      <a:cubicBezTo>
                        <a:pt x="126" y="1187"/>
                        <a:pt x="126" y="1187"/>
                        <a:pt x="126" y="1187"/>
                      </a:cubicBezTo>
                      <a:cubicBezTo>
                        <a:pt x="121" y="1187"/>
                        <a:pt x="116" y="1191"/>
                        <a:pt x="116" y="1197"/>
                      </a:cubicBezTo>
                      <a:cubicBezTo>
                        <a:pt x="116" y="1471"/>
                        <a:pt x="116" y="1471"/>
                        <a:pt x="116" y="1471"/>
                      </a:cubicBezTo>
                      <a:cubicBezTo>
                        <a:pt x="116" y="1477"/>
                        <a:pt x="121" y="1481"/>
                        <a:pt x="126" y="1481"/>
                      </a:cubicBezTo>
                      <a:cubicBezTo>
                        <a:pt x="399" y="1481"/>
                        <a:pt x="399" y="1481"/>
                        <a:pt x="399" y="1481"/>
                      </a:cubicBezTo>
                      <a:cubicBezTo>
                        <a:pt x="405" y="1481"/>
                        <a:pt x="409" y="1477"/>
                        <a:pt x="409" y="1471"/>
                      </a:cubicBezTo>
                      <a:close/>
                      <a:moveTo>
                        <a:pt x="742" y="1471"/>
                      </a:moveTo>
                      <a:cubicBezTo>
                        <a:pt x="742" y="1197"/>
                        <a:pt x="742" y="1197"/>
                        <a:pt x="742" y="1197"/>
                      </a:cubicBezTo>
                      <a:cubicBezTo>
                        <a:pt x="742" y="1191"/>
                        <a:pt x="737" y="1187"/>
                        <a:pt x="732" y="1187"/>
                      </a:cubicBezTo>
                      <a:cubicBezTo>
                        <a:pt x="459" y="1187"/>
                        <a:pt x="459" y="1187"/>
                        <a:pt x="459" y="1187"/>
                      </a:cubicBezTo>
                      <a:cubicBezTo>
                        <a:pt x="453" y="1187"/>
                        <a:pt x="449" y="1191"/>
                        <a:pt x="449" y="1197"/>
                      </a:cubicBezTo>
                      <a:cubicBezTo>
                        <a:pt x="449" y="1471"/>
                        <a:pt x="449" y="1471"/>
                        <a:pt x="449" y="1471"/>
                      </a:cubicBezTo>
                      <a:cubicBezTo>
                        <a:pt x="449" y="1477"/>
                        <a:pt x="453" y="1481"/>
                        <a:pt x="459" y="1481"/>
                      </a:cubicBezTo>
                      <a:cubicBezTo>
                        <a:pt x="732" y="1481"/>
                        <a:pt x="732" y="1481"/>
                        <a:pt x="732" y="1481"/>
                      </a:cubicBezTo>
                      <a:cubicBezTo>
                        <a:pt x="737" y="1481"/>
                        <a:pt x="742" y="1477"/>
                        <a:pt x="742" y="1471"/>
                      </a:cubicBezTo>
                      <a:close/>
                    </a:path>
                  </a:pathLst>
                </a:custGeom>
                <a:solidFill>
                  <a:srgbClr val="006A9D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41" name="Group 25">
            <a:extLst>
              <a:ext uri="{FF2B5EF4-FFF2-40B4-BE49-F238E27FC236}">
                <a16:creationId xmlns="" xmlns:a16="http://schemas.microsoft.com/office/drawing/2014/main" id="{D3547A4E-A92D-43A3-AFD1-3AD7262542F3}"/>
              </a:ext>
            </a:extLst>
          </p:cNvPr>
          <p:cNvGrpSpPr/>
          <p:nvPr/>
        </p:nvGrpSpPr>
        <p:grpSpPr>
          <a:xfrm>
            <a:off x="7613070" y="3997425"/>
            <a:ext cx="1232767" cy="1331590"/>
            <a:chOff x="10192663" y="2478145"/>
            <a:chExt cx="1232767" cy="1331590"/>
          </a:xfrm>
        </p:grpSpPr>
        <p:sp>
          <p:nvSpPr>
            <p:cNvPr id="42" name="Rectangle 26">
              <a:extLst>
                <a:ext uri="{FF2B5EF4-FFF2-40B4-BE49-F238E27FC236}">
                  <a16:creationId xmlns="" xmlns:a16="http://schemas.microsoft.com/office/drawing/2014/main" id="{D8F53D30-1D8B-4343-8626-CAEE18043126}"/>
                </a:ext>
              </a:extLst>
            </p:cNvPr>
            <p:cNvSpPr/>
            <p:nvPr/>
          </p:nvSpPr>
          <p:spPr bwMode="gray">
            <a:xfrm>
              <a:off x="10192663" y="2478145"/>
              <a:ext cx="1232767" cy="1331590"/>
            </a:xfrm>
            <a:prstGeom prst="rect">
              <a:avLst/>
            </a:prstGeom>
            <a:solidFill>
              <a:srgbClr val="DDDDDD"/>
            </a:solidFill>
            <a:ln w="254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b="1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Portalserver</a:t>
              </a:r>
            </a:p>
          </p:txBody>
        </p:sp>
        <p:grpSp>
          <p:nvGrpSpPr>
            <p:cNvPr id="43" name="Group 27">
              <a:extLst>
                <a:ext uri="{FF2B5EF4-FFF2-40B4-BE49-F238E27FC236}">
                  <a16:creationId xmlns="" xmlns:a16="http://schemas.microsoft.com/office/drawing/2014/main" id="{719619A5-FC78-4620-B247-2AA5CA28EF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13799" y="2964261"/>
              <a:ext cx="790496" cy="789731"/>
              <a:chOff x="5273675" y="2606675"/>
              <a:chExt cx="1646238" cy="1644650"/>
            </a:xfrm>
          </p:grpSpPr>
          <p:sp>
            <p:nvSpPr>
              <p:cNvPr id="44" name="AutoShape 3">
                <a:extLst>
                  <a:ext uri="{FF2B5EF4-FFF2-40B4-BE49-F238E27FC236}">
                    <a16:creationId xmlns="" xmlns:a16="http://schemas.microsoft.com/office/drawing/2014/main" id="{3A0C94E6-85B2-4EC6-97D5-9799D84F32D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45" name="Group 29">
                <a:extLst>
                  <a:ext uri="{FF2B5EF4-FFF2-40B4-BE49-F238E27FC236}">
                    <a16:creationId xmlns="" xmlns:a16="http://schemas.microsoft.com/office/drawing/2014/main" id="{7B127130-4275-4FF1-9E10-6FAE8D9D5110}"/>
                  </a:ext>
                </a:extLst>
              </p:cNvPr>
              <p:cNvGrpSpPr/>
              <p:nvPr/>
            </p:nvGrpSpPr>
            <p:grpSpPr>
              <a:xfrm>
                <a:off x="5608638" y="2881313"/>
                <a:ext cx="977900" cy="1093788"/>
                <a:chOff x="5608638" y="2881313"/>
                <a:chExt cx="977900" cy="1093788"/>
              </a:xfrm>
            </p:grpSpPr>
            <p:sp>
              <p:nvSpPr>
                <p:cNvPr id="46" name="Freeform 17">
                  <a:extLst>
                    <a:ext uri="{FF2B5EF4-FFF2-40B4-BE49-F238E27FC236}">
                      <a16:creationId xmlns="" xmlns:a16="http://schemas.microsoft.com/office/drawing/2014/main" id="{DDF3BA04-EB5F-4C80-B9AF-21F66AC19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8638" y="2881313"/>
                  <a:ext cx="977900" cy="1093788"/>
                </a:xfrm>
                <a:custGeom>
                  <a:avLst/>
                  <a:gdLst>
                    <a:gd name="connsiteX0" fmla="*/ 488514 w 977900"/>
                    <a:gd name="connsiteY0" fmla="*/ 61912 h 1093788"/>
                    <a:gd name="connsiteX1" fmla="*/ 917575 w 977900"/>
                    <a:gd name="connsiteY1" fmla="*/ 219512 h 1093788"/>
                    <a:gd name="connsiteX2" fmla="*/ 488514 w 977900"/>
                    <a:gd name="connsiteY2" fmla="*/ 377825 h 1093788"/>
                    <a:gd name="connsiteX3" fmla="*/ 58737 w 977900"/>
                    <a:gd name="connsiteY3" fmla="*/ 224504 h 1093788"/>
                    <a:gd name="connsiteX4" fmla="*/ 58737 w 977900"/>
                    <a:gd name="connsiteY4" fmla="*/ 215233 h 1093788"/>
                    <a:gd name="connsiteX5" fmla="*/ 488514 w 977900"/>
                    <a:gd name="connsiteY5" fmla="*/ 61912 h 1093788"/>
                    <a:gd name="connsiteX6" fmla="*/ 477508 w 977900"/>
                    <a:gd name="connsiteY6" fmla="*/ 28575 h 1093788"/>
                    <a:gd name="connsiteX7" fmla="*/ 173585 w 977900"/>
                    <a:gd name="connsiteY7" fmla="*/ 78482 h 1093788"/>
                    <a:gd name="connsiteX8" fmla="*/ 172155 w 977900"/>
                    <a:gd name="connsiteY8" fmla="*/ 79195 h 1093788"/>
                    <a:gd name="connsiteX9" fmla="*/ 165719 w 977900"/>
                    <a:gd name="connsiteY9" fmla="*/ 81334 h 1093788"/>
                    <a:gd name="connsiteX10" fmla="*/ 164289 w 977900"/>
                    <a:gd name="connsiteY10" fmla="*/ 82047 h 1093788"/>
                    <a:gd name="connsiteX11" fmla="*/ 157138 w 977900"/>
                    <a:gd name="connsiteY11" fmla="*/ 84899 h 1093788"/>
                    <a:gd name="connsiteX12" fmla="*/ 149271 w 977900"/>
                    <a:gd name="connsiteY12" fmla="*/ 88463 h 1093788"/>
                    <a:gd name="connsiteX13" fmla="*/ 144981 w 977900"/>
                    <a:gd name="connsiteY13" fmla="*/ 89889 h 1093788"/>
                    <a:gd name="connsiteX14" fmla="*/ 142835 w 977900"/>
                    <a:gd name="connsiteY14" fmla="*/ 91315 h 1093788"/>
                    <a:gd name="connsiteX15" fmla="*/ 50586 w 977900"/>
                    <a:gd name="connsiteY15" fmla="*/ 153342 h 1093788"/>
                    <a:gd name="connsiteX16" fmla="*/ 49156 w 977900"/>
                    <a:gd name="connsiteY16" fmla="*/ 154768 h 1093788"/>
                    <a:gd name="connsiteX17" fmla="*/ 47726 w 977900"/>
                    <a:gd name="connsiteY17" fmla="*/ 156907 h 1093788"/>
                    <a:gd name="connsiteX18" fmla="*/ 44150 w 977900"/>
                    <a:gd name="connsiteY18" fmla="*/ 161185 h 1093788"/>
                    <a:gd name="connsiteX19" fmla="*/ 43435 w 977900"/>
                    <a:gd name="connsiteY19" fmla="*/ 161898 h 1093788"/>
                    <a:gd name="connsiteX20" fmla="*/ 41289 w 977900"/>
                    <a:gd name="connsiteY20" fmla="*/ 165463 h 1093788"/>
                    <a:gd name="connsiteX21" fmla="*/ 39859 w 977900"/>
                    <a:gd name="connsiteY21" fmla="*/ 167602 h 1093788"/>
                    <a:gd name="connsiteX22" fmla="*/ 38429 w 977900"/>
                    <a:gd name="connsiteY22" fmla="*/ 169740 h 1093788"/>
                    <a:gd name="connsiteX23" fmla="*/ 36999 w 977900"/>
                    <a:gd name="connsiteY23" fmla="*/ 171879 h 1093788"/>
                    <a:gd name="connsiteX24" fmla="*/ 36284 w 977900"/>
                    <a:gd name="connsiteY24" fmla="*/ 174018 h 1093788"/>
                    <a:gd name="connsiteX25" fmla="*/ 34853 w 977900"/>
                    <a:gd name="connsiteY25" fmla="*/ 176870 h 1093788"/>
                    <a:gd name="connsiteX26" fmla="*/ 34138 w 977900"/>
                    <a:gd name="connsiteY26" fmla="*/ 178296 h 1093788"/>
                    <a:gd name="connsiteX27" fmla="*/ 32708 w 977900"/>
                    <a:gd name="connsiteY27" fmla="*/ 181148 h 1093788"/>
                    <a:gd name="connsiteX28" fmla="*/ 31993 w 977900"/>
                    <a:gd name="connsiteY28" fmla="*/ 182574 h 1093788"/>
                    <a:gd name="connsiteX29" fmla="*/ 31278 w 977900"/>
                    <a:gd name="connsiteY29" fmla="*/ 186138 h 1093788"/>
                    <a:gd name="connsiteX30" fmla="*/ 30563 w 977900"/>
                    <a:gd name="connsiteY30" fmla="*/ 187564 h 1093788"/>
                    <a:gd name="connsiteX31" fmla="*/ 29848 w 977900"/>
                    <a:gd name="connsiteY31" fmla="*/ 190416 h 1093788"/>
                    <a:gd name="connsiteX32" fmla="*/ 29133 w 977900"/>
                    <a:gd name="connsiteY32" fmla="*/ 191842 h 1093788"/>
                    <a:gd name="connsiteX33" fmla="*/ 28417 w 977900"/>
                    <a:gd name="connsiteY33" fmla="*/ 195407 h 1093788"/>
                    <a:gd name="connsiteX34" fmla="*/ 28417 w 977900"/>
                    <a:gd name="connsiteY34" fmla="*/ 196833 h 1093788"/>
                    <a:gd name="connsiteX35" fmla="*/ 27702 w 977900"/>
                    <a:gd name="connsiteY35" fmla="*/ 199685 h 1093788"/>
                    <a:gd name="connsiteX36" fmla="*/ 27702 w 977900"/>
                    <a:gd name="connsiteY36" fmla="*/ 201823 h 1093788"/>
                    <a:gd name="connsiteX37" fmla="*/ 26987 w 977900"/>
                    <a:gd name="connsiteY37" fmla="*/ 203962 h 1093788"/>
                    <a:gd name="connsiteX38" fmla="*/ 26987 w 977900"/>
                    <a:gd name="connsiteY38" fmla="*/ 208953 h 1093788"/>
                    <a:gd name="connsiteX39" fmla="*/ 26987 w 977900"/>
                    <a:gd name="connsiteY39" fmla="*/ 210379 h 1093788"/>
                    <a:gd name="connsiteX40" fmla="*/ 26987 w 977900"/>
                    <a:gd name="connsiteY40" fmla="*/ 211092 h 1093788"/>
                    <a:gd name="connsiteX41" fmla="*/ 26987 w 977900"/>
                    <a:gd name="connsiteY41" fmla="*/ 211805 h 1093788"/>
                    <a:gd name="connsiteX42" fmla="*/ 26987 w 977900"/>
                    <a:gd name="connsiteY42" fmla="*/ 215370 h 1093788"/>
                    <a:gd name="connsiteX43" fmla="*/ 27702 w 977900"/>
                    <a:gd name="connsiteY43" fmla="*/ 217508 h 1093788"/>
                    <a:gd name="connsiteX44" fmla="*/ 27702 w 977900"/>
                    <a:gd name="connsiteY44" fmla="*/ 876280 h 1093788"/>
                    <a:gd name="connsiteX45" fmla="*/ 26987 w 977900"/>
                    <a:gd name="connsiteY45" fmla="*/ 878419 h 1093788"/>
                    <a:gd name="connsiteX46" fmla="*/ 26987 w 977900"/>
                    <a:gd name="connsiteY46" fmla="*/ 881983 h 1093788"/>
                    <a:gd name="connsiteX47" fmla="*/ 26987 w 977900"/>
                    <a:gd name="connsiteY47" fmla="*/ 882696 h 1093788"/>
                    <a:gd name="connsiteX48" fmla="*/ 26987 w 977900"/>
                    <a:gd name="connsiteY48" fmla="*/ 883409 h 1093788"/>
                    <a:gd name="connsiteX49" fmla="*/ 26987 w 977900"/>
                    <a:gd name="connsiteY49" fmla="*/ 884835 h 1093788"/>
                    <a:gd name="connsiteX50" fmla="*/ 26987 w 977900"/>
                    <a:gd name="connsiteY50" fmla="*/ 889826 h 1093788"/>
                    <a:gd name="connsiteX51" fmla="*/ 27702 w 977900"/>
                    <a:gd name="connsiteY51" fmla="*/ 891965 h 1093788"/>
                    <a:gd name="connsiteX52" fmla="*/ 27702 w 977900"/>
                    <a:gd name="connsiteY52" fmla="*/ 894104 h 1093788"/>
                    <a:gd name="connsiteX53" fmla="*/ 28417 w 977900"/>
                    <a:gd name="connsiteY53" fmla="*/ 896956 h 1093788"/>
                    <a:gd name="connsiteX54" fmla="*/ 28417 w 977900"/>
                    <a:gd name="connsiteY54" fmla="*/ 898381 h 1093788"/>
                    <a:gd name="connsiteX55" fmla="*/ 29133 w 977900"/>
                    <a:gd name="connsiteY55" fmla="*/ 901946 h 1093788"/>
                    <a:gd name="connsiteX56" fmla="*/ 29848 w 977900"/>
                    <a:gd name="connsiteY56" fmla="*/ 903372 h 1093788"/>
                    <a:gd name="connsiteX57" fmla="*/ 30563 w 977900"/>
                    <a:gd name="connsiteY57" fmla="*/ 906224 h 1093788"/>
                    <a:gd name="connsiteX58" fmla="*/ 31278 w 977900"/>
                    <a:gd name="connsiteY58" fmla="*/ 907650 h 1093788"/>
                    <a:gd name="connsiteX59" fmla="*/ 31993 w 977900"/>
                    <a:gd name="connsiteY59" fmla="*/ 911215 h 1093788"/>
                    <a:gd name="connsiteX60" fmla="*/ 32708 w 977900"/>
                    <a:gd name="connsiteY60" fmla="*/ 912641 h 1093788"/>
                    <a:gd name="connsiteX61" fmla="*/ 34138 w 977900"/>
                    <a:gd name="connsiteY61" fmla="*/ 915492 h 1093788"/>
                    <a:gd name="connsiteX62" fmla="*/ 34853 w 977900"/>
                    <a:gd name="connsiteY62" fmla="*/ 916918 h 1093788"/>
                    <a:gd name="connsiteX63" fmla="*/ 36284 w 977900"/>
                    <a:gd name="connsiteY63" fmla="*/ 919770 h 1093788"/>
                    <a:gd name="connsiteX64" fmla="*/ 36999 w 977900"/>
                    <a:gd name="connsiteY64" fmla="*/ 921909 h 1093788"/>
                    <a:gd name="connsiteX65" fmla="*/ 38429 w 977900"/>
                    <a:gd name="connsiteY65" fmla="*/ 924048 h 1093788"/>
                    <a:gd name="connsiteX66" fmla="*/ 39859 w 977900"/>
                    <a:gd name="connsiteY66" fmla="*/ 926187 h 1093788"/>
                    <a:gd name="connsiteX67" fmla="*/ 41289 w 977900"/>
                    <a:gd name="connsiteY67" fmla="*/ 928326 h 1093788"/>
                    <a:gd name="connsiteX68" fmla="*/ 43435 w 977900"/>
                    <a:gd name="connsiteY68" fmla="*/ 931890 h 1093788"/>
                    <a:gd name="connsiteX69" fmla="*/ 44150 w 977900"/>
                    <a:gd name="connsiteY69" fmla="*/ 931890 h 1093788"/>
                    <a:gd name="connsiteX70" fmla="*/ 47726 w 977900"/>
                    <a:gd name="connsiteY70" fmla="*/ 936881 h 1093788"/>
                    <a:gd name="connsiteX71" fmla="*/ 49156 w 977900"/>
                    <a:gd name="connsiteY71" fmla="*/ 939020 h 1093788"/>
                    <a:gd name="connsiteX72" fmla="*/ 50586 w 977900"/>
                    <a:gd name="connsiteY72" fmla="*/ 940446 h 1093788"/>
                    <a:gd name="connsiteX73" fmla="*/ 142835 w 977900"/>
                    <a:gd name="connsiteY73" fmla="*/ 1002473 h 1093788"/>
                    <a:gd name="connsiteX74" fmla="*/ 144981 w 977900"/>
                    <a:gd name="connsiteY74" fmla="*/ 1003899 h 1093788"/>
                    <a:gd name="connsiteX75" fmla="*/ 149271 w 977900"/>
                    <a:gd name="connsiteY75" fmla="*/ 1005325 h 1093788"/>
                    <a:gd name="connsiteX76" fmla="*/ 157138 w 977900"/>
                    <a:gd name="connsiteY76" fmla="*/ 1008890 h 1093788"/>
                    <a:gd name="connsiteX77" fmla="*/ 162859 w 977900"/>
                    <a:gd name="connsiteY77" fmla="*/ 1011029 h 1093788"/>
                    <a:gd name="connsiteX78" fmla="*/ 164289 w 977900"/>
                    <a:gd name="connsiteY78" fmla="*/ 1011741 h 1093788"/>
                    <a:gd name="connsiteX79" fmla="*/ 172155 w 977900"/>
                    <a:gd name="connsiteY79" fmla="*/ 1014593 h 1093788"/>
                    <a:gd name="connsiteX80" fmla="*/ 172870 w 977900"/>
                    <a:gd name="connsiteY80" fmla="*/ 1015306 h 1093788"/>
                    <a:gd name="connsiteX81" fmla="*/ 477508 w 977900"/>
                    <a:gd name="connsiteY81" fmla="*/ 1065213 h 1093788"/>
                    <a:gd name="connsiteX82" fmla="*/ 486089 w 977900"/>
                    <a:gd name="connsiteY82" fmla="*/ 1065213 h 1093788"/>
                    <a:gd name="connsiteX83" fmla="*/ 488950 w 977900"/>
                    <a:gd name="connsiteY83" fmla="*/ 1065213 h 1093788"/>
                    <a:gd name="connsiteX84" fmla="*/ 491810 w 977900"/>
                    <a:gd name="connsiteY84" fmla="*/ 1065213 h 1093788"/>
                    <a:gd name="connsiteX85" fmla="*/ 500392 w 977900"/>
                    <a:gd name="connsiteY85" fmla="*/ 1065213 h 1093788"/>
                    <a:gd name="connsiteX86" fmla="*/ 805029 w 977900"/>
                    <a:gd name="connsiteY86" fmla="*/ 1015306 h 1093788"/>
                    <a:gd name="connsiteX87" fmla="*/ 805744 w 977900"/>
                    <a:gd name="connsiteY87" fmla="*/ 1014593 h 1093788"/>
                    <a:gd name="connsiteX88" fmla="*/ 813611 w 977900"/>
                    <a:gd name="connsiteY88" fmla="*/ 1011741 h 1093788"/>
                    <a:gd name="connsiteX89" fmla="*/ 814326 w 977900"/>
                    <a:gd name="connsiteY89" fmla="*/ 1011741 h 1093788"/>
                    <a:gd name="connsiteX90" fmla="*/ 820762 w 977900"/>
                    <a:gd name="connsiteY90" fmla="*/ 1008890 h 1093788"/>
                    <a:gd name="connsiteX91" fmla="*/ 828628 w 977900"/>
                    <a:gd name="connsiteY91" fmla="*/ 1005325 h 1093788"/>
                    <a:gd name="connsiteX92" fmla="*/ 832919 w 977900"/>
                    <a:gd name="connsiteY92" fmla="*/ 1003899 h 1093788"/>
                    <a:gd name="connsiteX93" fmla="*/ 835064 w 977900"/>
                    <a:gd name="connsiteY93" fmla="*/ 1002473 h 1093788"/>
                    <a:gd name="connsiteX94" fmla="*/ 927314 w 977900"/>
                    <a:gd name="connsiteY94" fmla="*/ 940446 h 1093788"/>
                    <a:gd name="connsiteX95" fmla="*/ 928744 w 977900"/>
                    <a:gd name="connsiteY95" fmla="*/ 939020 h 1093788"/>
                    <a:gd name="connsiteX96" fmla="*/ 930174 w 977900"/>
                    <a:gd name="connsiteY96" fmla="*/ 936881 h 1093788"/>
                    <a:gd name="connsiteX97" fmla="*/ 933750 w 977900"/>
                    <a:gd name="connsiteY97" fmla="*/ 931890 h 1093788"/>
                    <a:gd name="connsiteX98" fmla="*/ 934465 w 977900"/>
                    <a:gd name="connsiteY98" fmla="*/ 931890 h 1093788"/>
                    <a:gd name="connsiteX99" fmla="*/ 936610 w 977900"/>
                    <a:gd name="connsiteY99" fmla="*/ 928326 h 1093788"/>
                    <a:gd name="connsiteX100" fmla="*/ 938040 w 977900"/>
                    <a:gd name="connsiteY100" fmla="*/ 926187 h 1093788"/>
                    <a:gd name="connsiteX101" fmla="*/ 939470 w 977900"/>
                    <a:gd name="connsiteY101" fmla="*/ 924048 h 1093788"/>
                    <a:gd name="connsiteX102" fmla="*/ 940901 w 977900"/>
                    <a:gd name="connsiteY102" fmla="*/ 921909 h 1093788"/>
                    <a:gd name="connsiteX103" fmla="*/ 941616 w 977900"/>
                    <a:gd name="connsiteY103" fmla="*/ 919770 h 1093788"/>
                    <a:gd name="connsiteX104" fmla="*/ 943046 w 977900"/>
                    <a:gd name="connsiteY104" fmla="*/ 916918 h 1093788"/>
                    <a:gd name="connsiteX105" fmla="*/ 943761 w 977900"/>
                    <a:gd name="connsiteY105" fmla="*/ 915492 h 1093788"/>
                    <a:gd name="connsiteX106" fmla="*/ 945191 w 977900"/>
                    <a:gd name="connsiteY106" fmla="*/ 912641 h 1093788"/>
                    <a:gd name="connsiteX107" fmla="*/ 945906 w 977900"/>
                    <a:gd name="connsiteY107" fmla="*/ 911215 h 1093788"/>
                    <a:gd name="connsiteX108" fmla="*/ 946622 w 977900"/>
                    <a:gd name="connsiteY108" fmla="*/ 907650 h 1093788"/>
                    <a:gd name="connsiteX109" fmla="*/ 947337 w 977900"/>
                    <a:gd name="connsiteY109" fmla="*/ 906224 h 1093788"/>
                    <a:gd name="connsiteX110" fmla="*/ 948052 w 977900"/>
                    <a:gd name="connsiteY110" fmla="*/ 903372 h 1093788"/>
                    <a:gd name="connsiteX111" fmla="*/ 948767 w 977900"/>
                    <a:gd name="connsiteY111" fmla="*/ 901946 h 1093788"/>
                    <a:gd name="connsiteX112" fmla="*/ 949482 w 977900"/>
                    <a:gd name="connsiteY112" fmla="*/ 898381 h 1093788"/>
                    <a:gd name="connsiteX113" fmla="*/ 949482 w 977900"/>
                    <a:gd name="connsiteY113" fmla="*/ 896956 h 1093788"/>
                    <a:gd name="connsiteX114" fmla="*/ 950197 w 977900"/>
                    <a:gd name="connsiteY114" fmla="*/ 894104 h 1093788"/>
                    <a:gd name="connsiteX115" fmla="*/ 950197 w 977900"/>
                    <a:gd name="connsiteY115" fmla="*/ 891965 h 1093788"/>
                    <a:gd name="connsiteX116" fmla="*/ 950912 w 977900"/>
                    <a:gd name="connsiteY116" fmla="*/ 889826 h 1093788"/>
                    <a:gd name="connsiteX117" fmla="*/ 950912 w 977900"/>
                    <a:gd name="connsiteY117" fmla="*/ 884835 h 1093788"/>
                    <a:gd name="connsiteX118" fmla="*/ 950912 w 977900"/>
                    <a:gd name="connsiteY118" fmla="*/ 208240 h 1093788"/>
                    <a:gd name="connsiteX119" fmla="*/ 950912 w 977900"/>
                    <a:gd name="connsiteY119" fmla="*/ 206101 h 1093788"/>
                    <a:gd name="connsiteX120" fmla="*/ 950912 w 977900"/>
                    <a:gd name="connsiteY120" fmla="*/ 203249 h 1093788"/>
                    <a:gd name="connsiteX121" fmla="*/ 950197 w 977900"/>
                    <a:gd name="connsiteY121" fmla="*/ 200398 h 1093788"/>
                    <a:gd name="connsiteX122" fmla="*/ 949482 w 977900"/>
                    <a:gd name="connsiteY122" fmla="*/ 196833 h 1093788"/>
                    <a:gd name="connsiteX123" fmla="*/ 949482 w 977900"/>
                    <a:gd name="connsiteY123" fmla="*/ 195407 h 1093788"/>
                    <a:gd name="connsiteX124" fmla="*/ 948767 w 977900"/>
                    <a:gd name="connsiteY124" fmla="*/ 192555 h 1093788"/>
                    <a:gd name="connsiteX125" fmla="*/ 885122 w 977900"/>
                    <a:gd name="connsiteY125" fmla="*/ 117695 h 1093788"/>
                    <a:gd name="connsiteX126" fmla="*/ 880831 w 977900"/>
                    <a:gd name="connsiteY126" fmla="*/ 114843 h 1093788"/>
                    <a:gd name="connsiteX127" fmla="*/ 879401 w 977900"/>
                    <a:gd name="connsiteY127" fmla="*/ 114130 h 1093788"/>
                    <a:gd name="connsiteX128" fmla="*/ 875110 w 977900"/>
                    <a:gd name="connsiteY128" fmla="*/ 111278 h 1093788"/>
                    <a:gd name="connsiteX129" fmla="*/ 873680 w 977900"/>
                    <a:gd name="connsiteY129" fmla="*/ 110565 h 1093788"/>
                    <a:gd name="connsiteX130" fmla="*/ 870105 w 977900"/>
                    <a:gd name="connsiteY130" fmla="*/ 108426 h 1093788"/>
                    <a:gd name="connsiteX131" fmla="*/ 867959 w 977900"/>
                    <a:gd name="connsiteY131" fmla="*/ 107000 h 1093788"/>
                    <a:gd name="connsiteX132" fmla="*/ 864384 w 977900"/>
                    <a:gd name="connsiteY132" fmla="*/ 104861 h 1093788"/>
                    <a:gd name="connsiteX133" fmla="*/ 861523 w 977900"/>
                    <a:gd name="connsiteY133" fmla="*/ 103436 h 1093788"/>
                    <a:gd name="connsiteX134" fmla="*/ 858663 w 977900"/>
                    <a:gd name="connsiteY134" fmla="*/ 102010 h 1093788"/>
                    <a:gd name="connsiteX135" fmla="*/ 855087 w 977900"/>
                    <a:gd name="connsiteY135" fmla="*/ 99871 h 1093788"/>
                    <a:gd name="connsiteX136" fmla="*/ 852227 w 977900"/>
                    <a:gd name="connsiteY136" fmla="*/ 98445 h 1093788"/>
                    <a:gd name="connsiteX137" fmla="*/ 848651 w 977900"/>
                    <a:gd name="connsiteY137" fmla="*/ 97019 h 1093788"/>
                    <a:gd name="connsiteX138" fmla="*/ 845791 w 977900"/>
                    <a:gd name="connsiteY138" fmla="*/ 95593 h 1093788"/>
                    <a:gd name="connsiteX139" fmla="*/ 841500 w 977900"/>
                    <a:gd name="connsiteY139" fmla="*/ 93454 h 1093788"/>
                    <a:gd name="connsiteX140" fmla="*/ 839355 w 977900"/>
                    <a:gd name="connsiteY140" fmla="*/ 92028 h 1093788"/>
                    <a:gd name="connsiteX141" fmla="*/ 834349 w 977900"/>
                    <a:gd name="connsiteY141" fmla="*/ 90602 h 1093788"/>
                    <a:gd name="connsiteX142" fmla="*/ 830773 w 977900"/>
                    <a:gd name="connsiteY142" fmla="*/ 88463 h 1093788"/>
                    <a:gd name="connsiteX143" fmla="*/ 827198 w 977900"/>
                    <a:gd name="connsiteY143" fmla="*/ 87038 h 1093788"/>
                    <a:gd name="connsiteX144" fmla="*/ 821477 w 977900"/>
                    <a:gd name="connsiteY144" fmla="*/ 84899 h 1093788"/>
                    <a:gd name="connsiteX145" fmla="*/ 820047 w 977900"/>
                    <a:gd name="connsiteY145" fmla="*/ 84186 h 1093788"/>
                    <a:gd name="connsiteX146" fmla="*/ 812180 w 977900"/>
                    <a:gd name="connsiteY146" fmla="*/ 80621 h 1093788"/>
                    <a:gd name="connsiteX147" fmla="*/ 795733 w 977900"/>
                    <a:gd name="connsiteY147" fmla="*/ 74917 h 1093788"/>
                    <a:gd name="connsiteX148" fmla="*/ 795018 w 977900"/>
                    <a:gd name="connsiteY148" fmla="*/ 74917 h 1093788"/>
                    <a:gd name="connsiteX149" fmla="*/ 778570 w 977900"/>
                    <a:gd name="connsiteY149" fmla="*/ 69214 h 1093788"/>
                    <a:gd name="connsiteX150" fmla="*/ 777855 w 977900"/>
                    <a:gd name="connsiteY150" fmla="*/ 68501 h 1093788"/>
                    <a:gd name="connsiteX151" fmla="*/ 760692 w 977900"/>
                    <a:gd name="connsiteY151" fmla="*/ 63510 h 1093788"/>
                    <a:gd name="connsiteX152" fmla="*/ 759977 w 977900"/>
                    <a:gd name="connsiteY152" fmla="*/ 63510 h 1093788"/>
                    <a:gd name="connsiteX153" fmla="*/ 742815 w 977900"/>
                    <a:gd name="connsiteY153" fmla="*/ 58519 h 1093788"/>
                    <a:gd name="connsiteX154" fmla="*/ 741384 w 977900"/>
                    <a:gd name="connsiteY154" fmla="*/ 58519 h 1093788"/>
                    <a:gd name="connsiteX155" fmla="*/ 723507 w 977900"/>
                    <a:gd name="connsiteY155" fmla="*/ 54242 h 1093788"/>
                    <a:gd name="connsiteX156" fmla="*/ 722076 w 977900"/>
                    <a:gd name="connsiteY156" fmla="*/ 53529 h 1093788"/>
                    <a:gd name="connsiteX157" fmla="*/ 704198 w 977900"/>
                    <a:gd name="connsiteY157" fmla="*/ 49251 h 1093788"/>
                    <a:gd name="connsiteX158" fmla="*/ 702768 w 977900"/>
                    <a:gd name="connsiteY158" fmla="*/ 49251 h 1093788"/>
                    <a:gd name="connsiteX159" fmla="*/ 684175 w 977900"/>
                    <a:gd name="connsiteY159" fmla="*/ 45686 h 1093788"/>
                    <a:gd name="connsiteX160" fmla="*/ 682745 w 977900"/>
                    <a:gd name="connsiteY160" fmla="*/ 45686 h 1093788"/>
                    <a:gd name="connsiteX161" fmla="*/ 664152 w 977900"/>
                    <a:gd name="connsiteY161" fmla="*/ 42121 h 1093788"/>
                    <a:gd name="connsiteX162" fmla="*/ 662007 w 977900"/>
                    <a:gd name="connsiteY162" fmla="*/ 42121 h 1093788"/>
                    <a:gd name="connsiteX163" fmla="*/ 643414 w 977900"/>
                    <a:gd name="connsiteY163" fmla="*/ 39269 h 1093788"/>
                    <a:gd name="connsiteX164" fmla="*/ 641984 w 977900"/>
                    <a:gd name="connsiteY164" fmla="*/ 38557 h 1093788"/>
                    <a:gd name="connsiteX165" fmla="*/ 621961 w 977900"/>
                    <a:gd name="connsiteY165" fmla="*/ 36418 h 1093788"/>
                    <a:gd name="connsiteX166" fmla="*/ 620530 w 977900"/>
                    <a:gd name="connsiteY166" fmla="*/ 35705 h 1093788"/>
                    <a:gd name="connsiteX167" fmla="*/ 600507 w 977900"/>
                    <a:gd name="connsiteY167" fmla="*/ 33566 h 1093788"/>
                    <a:gd name="connsiteX168" fmla="*/ 599792 w 977900"/>
                    <a:gd name="connsiteY168" fmla="*/ 33566 h 1093788"/>
                    <a:gd name="connsiteX169" fmla="*/ 578339 w 977900"/>
                    <a:gd name="connsiteY169" fmla="*/ 32140 h 1093788"/>
                    <a:gd name="connsiteX170" fmla="*/ 577624 w 977900"/>
                    <a:gd name="connsiteY170" fmla="*/ 32140 h 1093788"/>
                    <a:gd name="connsiteX171" fmla="*/ 556170 w 977900"/>
                    <a:gd name="connsiteY171" fmla="*/ 30714 h 1093788"/>
                    <a:gd name="connsiteX172" fmla="*/ 534002 w 977900"/>
                    <a:gd name="connsiteY172" fmla="*/ 29288 h 1093788"/>
                    <a:gd name="connsiteX173" fmla="*/ 488950 w 977900"/>
                    <a:gd name="connsiteY173" fmla="*/ 28575 h 1093788"/>
                    <a:gd name="connsiteX174" fmla="*/ 477508 w 977900"/>
                    <a:gd name="connsiteY174" fmla="*/ 28575 h 1093788"/>
                    <a:gd name="connsiteX175" fmla="*/ 488950 w 977900"/>
                    <a:gd name="connsiteY175" fmla="*/ 0 h 1093788"/>
                    <a:gd name="connsiteX176" fmla="*/ 821579 w 977900"/>
                    <a:gd name="connsiteY176" fmla="*/ 54903 h 1093788"/>
                    <a:gd name="connsiteX177" fmla="*/ 976473 w 977900"/>
                    <a:gd name="connsiteY177" fmla="*/ 192518 h 1093788"/>
                    <a:gd name="connsiteX178" fmla="*/ 977900 w 977900"/>
                    <a:gd name="connsiteY178" fmla="*/ 198935 h 1093788"/>
                    <a:gd name="connsiteX179" fmla="*/ 977900 w 977900"/>
                    <a:gd name="connsiteY179" fmla="*/ 884870 h 1093788"/>
                    <a:gd name="connsiteX180" fmla="*/ 488950 w 977900"/>
                    <a:gd name="connsiteY180" fmla="*/ 1093788 h 1093788"/>
                    <a:gd name="connsiteX181" fmla="*/ 0 w 977900"/>
                    <a:gd name="connsiteY181" fmla="*/ 884870 h 1093788"/>
                    <a:gd name="connsiteX182" fmla="*/ 714 w 977900"/>
                    <a:gd name="connsiteY182" fmla="*/ 873462 h 1093788"/>
                    <a:gd name="connsiteX183" fmla="*/ 714 w 977900"/>
                    <a:gd name="connsiteY183" fmla="*/ 220326 h 1093788"/>
                    <a:gd name="connsiteX184" fmla="*/ 0 w 977900"/>
                    <a:gd name="connsiteY184" fmla="*/ 208918 h 1093788"/>
                    <a:gd name="connsiteX185" fmla="*/ 488950 w 977900"/>
                    <a:gd name="connsiteY185" fmla="*/ 0 h 109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</a:cxnLst>
                  <a:rect l="l" t="t" r="r" b="b"/>
                  <a:pathLst>
                    <a:path w="977900" h="1093788">
                      <a:moveTo>
                        <a:pt x="488514" y="61912"/>
                      </a:moveTo>
                      <a:cubicBezTo>
                        <a:pt x="725213" y="61912"/>
                        <a:pt x="917575" y="132511"/>
                        <a:pt x="917575" y="219512"/>
                      </a:cubicBezTo>
                      <a:cubicBezTo>
                        <a:pt x="917575" y="306513"/>
                        <a:pt x="725213" y="377825"/>
                        <a:pt x="488514" y="377825"/>
                      </a:cubicBezTo>
                      <a:cubicBezTo>
                        <a:pt x="255390" y="377825"/>
                        <a:pt x="65173" y="308652"/>
                        <a:pt x="58737" y="224504"/>
                      </a:cubicBezTo>
                      <a:cubicBezTo>
                        <a:pt x="58737" y="224504"/>
                        <a:pt x="58737" y="224504"/>
                        <a:pt x="58737" y="215233"/>
                      </a:cubicBezTo>
                      <a:cubicBezTo>
                        <a:pt x="65173" y="129659"/>
                        <a:pt x="255390" y="61912"/>
                        <a:pt x="488514" y="61912"/>
                      </a:cubicBezTo>
                      <a:close/>
                      <a:moveTo>
                        <a:pt x="477508" y="28575"/>
                      </a:moveTo>
                      <a:cubicBezTo>
                        <a:pt x="361660" y="30001"/>
                        <a:pt x="254393" y="48538"/>
                        <a:pt x="173585" y="78482"/>
                      </a:cubicBezTo>
                      <a:cubicBezTo>
                        <a:pt x="173585" y="78482"/>
                        <a:pt x="172870" y="78482"/>
                        <a:pt x="172155" y="79195"/>
                      </a:cubicBezTo>
                      <a:cubicBezTo>
                        <a:pt x="170010" y="79908"/>
                        <a:pt x="167864" y="80621"/>
                        <a:pt x="165719" y="81334"/>
                      </a:cubicBezTo>
                      <a:cubicBezTo>
                        <a:pt x="165719" y="81334"/>
                        <a:pt x="165004" y="82047"/>
                        <a:pt x="164289" y="82047"/>
                      </a:cubicBezTo>
                      <a:cubicBezTo>
                        <a:pt x="162143" y="82760"/>
                        <a:pt x="159283" y="84186"/>
                        <a:pt x="157138" y="84899"/>
                      </a:cubicBezTo>
                      <a:cubicBezTo>
                        <a:pt x="154277" y="86325"/>
                        <a:pt x="151417" y="87038"/>
                        <a:pt x="149271" y="88463"/>
                      </a:cubicBezTo>
                      <a:cubicBezTo>
                        <a:pt x="147841" y="89176"/>
                        <a:pt x="146411" y="89176"/>
                        <a:pt x="144981" y="89889"/>
                      </a:cubicBezTo>
                      <a:cubicBezTo>
                        <a:pt x="144266" y="90602"/>
                        <a:pt x="143551" y="90602"/>
                        <a:pt x="142835" y="91315"/>
                      </a:cubicBezTo>
                      <a:cubicBezTo>
                        <a:pt x="102074" y="109139"/>
                        <a:pt x="70609" y="130528"/>
                        <a:pt x="50586" y="153342"/>
                      </a:cubicBezTo>
                      <a:cubicBezTo>
                        <a:pt x="49871" y="154055"/>
                        <a:pt x="49871" y="154768"/>
                        <a:pt x="49156" y="154768"/>
                      </a:cubicBezTo>
                      <a:cubicBezTo>
                        <a:pt x="48441" y="155481"/>
                        <a:pt x="47726" y="156194"/>
                        <a:pt x="47726" y="156907"/>
                      </a:cubicBezTo>
                      <a:cubicBezTo>
                        <a:pt x="46295" y="158333"/>
                        <a:pt x="44865" y="159759"/>
                        <a:pt x="44150" y="161185"/>
                      </a:cubicBezTo>
                      <a:cubicBezTo>
                        <a:pt x="44150" y="161898"/>
                        <a:pt x="43435" y="161898"/>
                        <a:pt x="43435" y="161898"/>
                      </a:cubicBezTo>
                      <a:cubicBezTo>
                        <a:pt x="42720" y="163324"/>
                        <a:pt x="42005" y="164750"/>
                        <a:pt x="41289" y="165463"/>
                      </a:cubicBezTo>
                      <a:cubicBezTo>
                        <a:pt x="40574" y="166176"/>
                        <a:pt x="40574" y="166889"/>
                        <a:pt x="39859" y="167602"/>
                      </a:cubicBezTo>
                      <a:cubicBezTo>
                        <a:pt x="39859" y="168315"/>
                        <a:pt x="39144" y="169027"/>
                        <a:pt x="38429" y="169740"/>
                      </a:cubicBezTo>
                      <a:cubicBezTo>
                        <a:pt x="38429" y="170453"/>
                        <a:pt x="37714" y="171166"/>
                        <a:pt x="36999" y="171879"/>
                      </a:cubicBezTo>
                      <a:cubicBezTo>
                        <a:pt x="36999" y="172592"/>
                        <a:pt x="36284" y="173305"/>
                        <a:pt x="36284" y="174018"/>
                      </a:cubicBezTo>
                      <a:cubicBezTo>
                        <a:pt x="35569" y="174731"/>
                        <a:pt x="35569" y="176157"/>
                        <a:pt x="34853" y="176870"/>
                      </a:cubicBezTo>
                      <a:cubicBezTo>
                        <a:pt x="34853" y="177583"/>
                        <a:pt x="34138" y="177583"/>
                        <a:pt x="34138" y="178296"/>
                      </a:cubicBezTo>
                      <a:cubicBezTo>
                        <a:pt x="33423" y="179722"/>
                        <a:pt x="33423" y="180435"/>
                        <a:pt x="32708" y="181148"/>
                      </a:cubicBezTo>
                      <a:cubicBezTo>
                        <a:pt x="32708" y="181861"/>
                        <a:pt x="32708" y="182574"/>
                        <a:pt x="31993" y="182574"/>
                      </a:cubicBezTo>
                      <a:cubicBezTo>
                        <a:pt x="31993" y="184000"/>
                        <a:pt x="31278" y="184712"/>
                        <a:pt x="31278" y="186138"/>
                      </a:cubicBezTo>
                      <a:cubicBezTo>
                        <a:pt x="31278" y="186138"/>
                        <a:pt x="30563" y="186851"/>
                        <a:pt x="30563" y="187564"/>
                      </a:cubicBezTo>
                      <a:cubicBezTo>
                        <a:pt x="30563" y="188277"/>
                        <a:pt x="29848" y="189703"/>
                        <a:pt x="29848" y="190416"/>
                      </a:cubicBezTo>
                      <a:cubicBezTo>
                        <a:pt x="29848" y="191129"/>
                        <a:pt x="29133" y="191129"/>
                        <a:pt x="29133" y="191842"/>
                      </a:cubicBezTo>
                      <a:cubicBezTo>
                        <a:pt x="29133" y="193268"/>
                        <a:pt x="29133" y="193981"/>
                        <a:pt x="28417" y="195407"/>
                      </a:cubicBezTo>
                      <a:cubicBezTo>
                        <a:pt x="28417" y="195407"/>
                        <a:pt x="28417" y="196120"/>
                        <a:pt x="28417" y="196833"/>
                      </a:cubicBezTo>
                      <a:cubicBezTo>
                        <a:pt x="28417" y="197546"/>
                        <a:pt x="27702" y="198972"/>
                        <a:pt x="27702" y="199685"/>
                      </a:cubicBezTo>
                      <a:cubicBezTo>
                        <a:pt x="27702" y="200398"/>
                        <a:pt x="27702" y="201110"/>
                        <a:pt x="27702" y="201823"/>
                      </a:cubicBezTo>
                      <a:cubicBezTo>
                        <a:pt x="27702" y="202536"/>
                        <a:pt x="27702" y="203249"/>
                        <a:pt x="26987" y="203962"/>
                      </a:cubicBezTo>
                      <a:cubicBezTo>
                        <a:pt x="26987" y="206101"/>
                        <a:pt x="26987" y="207527"/>
                        <a:pt x="26987" y="208953"/>
                      </a:cubicBezTo>
                      <a:cubicBezTo>
                        <a:pt x="26987" y="209666"/>
                        <a:pt x="26987" y="209666"/>
                        <a:pt x="26987" y="210379"/>
                      </a:cubicBezTo>
                      <a:cubicBezTo>
                        <a:pt x="26987" y="211092"/>
                        <a:pt x="26987" y="211092"/>
                        <a:pt x="26987" y="211092"/>
                      </a:cubicBezTo>
                      <a:cubicBezTo>
                        <a:pt x="26987" y="211092"/>
                        <a:pt x="26987" y="211805"/>
                        <a:pt x="26987" y="211805"/>
                      </a:cubicBezTo>
                      <a:cubicBezTo>
                        <a:pt x="26987" y="211805"/>
                        <a:pt x="26987" y="211805"/>
                        <a:pt x="26987" y="215370"/>
                      </a:cubicBezTo>
                      <a:cubicBezTo>
                        <a:pt x="26987" y="215370"/>
                        <a:pt x="26987" y="215370"/>
                        <a:pt x="27702" y="217508"/>
                      </a:cubicBezTo>
                      <a:cubicBezTo>
                        <a:pt x="27702" y="217508"/>
                        <a:pt x="27702" y="217508"/>
                        <a:pt x="27702" y="876280"/>
                      </a:cubicBezTo>
                      <a:cubicBezTo>
                        <a:pt x="27702" y="876280"/>
                        <a:pt x="27702" y="876280"/>
                        <a:pt x="26987" y="878419"/>
                      </a:cubicBezTo>
                      <a:cubicBezTo>
                        <a:pt x="26987" y="878419"/>
                        <a:pt x="26987" y="878419"/>
                        <a:pt x="26987" y="881983"/>
                      </a:cubicBezTo>
                      <a:cubicBezTo>
                        <a:pt x="26987" y="881983"/>
                        <a:pt x="26987" y="882696"/>
                        <a:pt x="26987" y="882696"/>
                      </a:cubicBezTo>
                      <a:cubicBezTo>
                        <a:pt x="26987" y="882696"/>
                        <a:pt x="26987" y="882696"/>
                        <a:pt x="26987" y="883409"/>
                      </a:cubicBezTo>
                      <a:cubicBezTo>
                        <a:pt x="26987" y="884122"/>
                        <a:pt x="26987" y="884122"/>
                        <a:pt x="26987" y="884835"/>
                      </a:cubicBezTo>
                      <a:cubicBezTo>
                        <a:pt x="26987" y="886261"/>
                        <a:pt x="26987" y="887687"/>
                        <a:pt x="26987" y="889826"/>
                      </a:cubicBezTo>
                      <a:cubicBezTo>
                        <a:pt x="27702" y="890539"/>
                        <a:pt x="27702" y="891252"/>
                        <a:pt x="27702" y="891965"/>
                      </a:cubicBezTo>
                      <a:cubicBezTo>
                        <a:pt x="27702" y="892678"/>
                        <a:pt x="27702" y="893391"/>
                        <a:pt x="27702" y="894104"/>
                      </a:cubicBezTo>
                      <a:cubicBezTo>
                        <a:pt x="27702" y="894817"/>
                        <a:pt x="28417" y="896243"/>
                        <a:pt x="28417" y="896956"/>
                      </a:cubicBezTo>
                      <a:cubicBezTo>
                        <a:pt x="28417" y="897669"/>
                        <a:pt x="28417" y="898381"/>
                        <a:pt x="28417" y="898381"/>
                      </a:cubicBezTo>
                      <a:cubicBezTo>
                        <a:pt x="29133" y="899807"/>
                        <a:pt x="29133" y="900520"/>
                        <a:pt x="29133" y="901946"/>
                      </a:cubicBezTo>
                      <a:cubicBezTo>
                        <a:pt x="29133" y="902659"/>
                        <a:pt x="29848" y="902659"/>
                        <a:pt x="29848" y="903372"/>
                      </a:cubicBezTo>
                      <a:cubicBezTo>
                        <a:pt x="29848" y="904085"/>
                        <a:pt x="30563" y="905511"/>
                        <a:pt x="30563" y="906224"/>
                      </a:cubicBezTo>
                      <a:cubicBezTo>
                        <a:pt x="30563" y="906937"/>
                        <a:pt x="31278" y="907650"/>
                        <a:pt x="31278" y="907650"/>
                      </a:cubicBezTo>
                      <a:cubicBezTo>
                        <a:pt x="31278" y="909076"/>
                        <a:pt x="31993" y="909789"/>
                        <a:pt x="31993" y="911215"/>
                      </a:cubicBezTo>
                      <a:cubicBezTo>
                        <a:pt x="32708" y="911215"/>
                        <a:pt x="32708" y="911928"/>
                        <a:pt x="32708" y="912641"/>
                      </a:cubicBezTo>
                      <a:cubicBezTo>
                        <a:pt x="33423" y="913354"/>
                        <a:pt x="33423" y="914066"/>
                        <a:pt x="34138" y="915492"/>
                      </a:cubicBezTo>
                      <a:cubicBezTo>
                        <a:pt x="34138" y="916205"/>
                        <a:pt x="34853" y="916205"/>
                        <a:pt x="34853" y="916918"/>
                      </a:cubicBezTo>
                      <a:cubicBezTo>
                        <a:pt x="35569" y="917631"/>
                        <a:pt x="35569" y="919057"/>
                        <a:pt x="36284" y="919770"/>
                      </a:cubicBezTo>
                      <a:cubicBezTo>
                        <a:pt x="36284" y="920483"/>
                        <a:pt x="36999" y="921196"/>
                        <a:pt x="36999" y="921909"/>
                      </a:cubicBezTo>
                      <a:cubicBezTo>
                        <a:pt x="37714" y="922622"/>
                        <a:pt x="38429" y="923335"/>
                        <a:pt x="38429" y="924048"/>
                      </a:cubicBezTo>
                      <a:cubicBezTo>
                        <a:pt x="39144" y="924761"/>
                        <a:pt x="39859" y="925474"/>
                        <a:pt x="39859" y="926187"/>
                      </a:cubicBezTo>
                      <a:cubicBezTo>
                        <a:pt x="40574" y="926900"/>
                        <a:pt x="40574" y="927613"/>
                        <a:pt x="41289" y="928326"/>
                      </a:cubicBezTo>
                      <a:cubicBezTo>
                        <a:pt x="42005" y="929039"/>
                        <a:pt x="42720" y="930464"/>
                        <a:pt x="43435" y="931890"/>
                      </a:cubicBezTo>
                      <a:cubicBezTo>
                        <a:pt x="43435" y="931890"/>
                        <a:pt x="44150" y="931890"/>
                        <a:pt x="44150" y="931890"/>
                      </a:cubicBezTo>
                      <a:cubicBezTo>
                        <a:pt x="44865" y="934029"/>
                        <a:pt x="46295" y="935455"/>
                        <a:pt x="47726" y="936881"/>
                      </a:cubicBezTo>
                      <a:cubicBezTo>
                        <a:pt x="47726" y="937594"/>
                        <a:pt x="48441" y="938307"/>
                        <a:pt x="49156" y="939020"/>
                      </a:cubicBezTo>
                      <a:cubicBezTo>
                        <a:pt x="49871" y="939020"/>
                        <a:pt x="49871" y="939733"/>
                        <a:pt x="50586" y="940446"/>
                      </a:cubicBezTo>
                      <a:cubicBezTo>
                        <a:pt x="70609" y="963260"/>
                        <a:pt x="102074" y="984649"/>
                        <a:pt x="142835" y="1002473"/>
                      </a:cubicBezTo>
                      <a:cubicBezTo>
                        <a:pt x="143551" y="1003186"/>
                        <a:pt x="144266" y="1003186"/>
                        <a:pt x="144981" y="1003899"/>
                      </a:cubicBezTo>
                      <a:cubicBezTo>
                        <a:pt x="146411" y="1004612"/>
                        <a:pt x="147841" y="1005325"/>
                        <a:pt x="149271" y="1005325"/>
                      </a:cubicBezTo>
                      <a:cubicBezTo>
                        <a:pt x="151417" y="1006751"/>
                        <a:pt x="154277" y="1008177"/>
                        <a:pt x="157138" y="1008890"/>
                      </a:cubicBezTo>
                      <a:cubicBezTo>
                        <a:pt x="159283" y="1009603"/>
                        <a:pt x="160713" y="1010316"/>
                        <a:pt x="162859" y="1011029"/>
                      </a:cubicBezTo>
                      <a:cubicBezTo>
                        <a:pt x="163574" y="1011741"/>
                        <a:pt x="163574" y="1011741"/>
                        <a:pt x="164289" y="1011741"/>
                      </a:cubicBezTo>
                      <a:cubicBezTo>
                        <a:pt x="167149" y="1013167"/>
                        <a:pt x="170010" y="1013880"/>
                        <a:pt x="172155" y="1014593"/>
                      </a:cubicBezTo>
                      <a:cubicBezTo>
                        <a:pt x="172870" y="1015306"/>
                        <a:pt x="172870" y="1015306"/>
                        <a:pt x="172870" y="1015306"/>
                      </a:cubicBezTo>
                      <a:cubicBezTo>
                        <a:pt x="253678" y="1045250"/>
                        <a:pt x="360945" y="1063787"/>
                        <a:pt x="477508" y="1065213"/>
                      </a:cubicBezTo>
                      <a:cubicBezTo>
                        <a:pt x="480368" y="1065213"/>
                        <a:pt x="483229" y="1065213"/>
                        <a:pt x="486089" y="1065213"/>
                      </a:cubicBezTo>
                      <a:cubicBezTo>
                        <a:pt x="486804" y="1065213"/>
                        <a:pt x="488235" y="1065213"/>
                        <a:pt x="488950" y="1065213"/>
                      </a:cubicBezTo>
                      <a:cubicBezTo>
                        <a:pt x="489665" y="1065213"/>
                        <a:pt x="491095" y="1065213"/>
                        <a:pt x="491810" y="1065213"/>
                      </a:cubicBezTo>
                      <a:cubicBezTo>
                        <a:pt x="494671" y="1065213"/>
                        <a:pt x="497531" y="1065213"/>
                        <a:pt x="500392" y="1065213"/>
                      </a:cubicBezTo>
                      <a:cubicBezTo>
                        <a:pt x="616955" y="1063787"/>
                        <a:pt x="724222" y="1045250"/>
                        <a:pt x="805029" y="1015306"/>
                      </a:cubicBezTo>
                      <a:cubicBezTo>
                        <a:pt x="805029" y="1015306"/>
                        <a:pt x="805029" y="1015306"/>
                        <a:pt x="805744" y="1014593"/>
                      </a:cubicBezTo>
                      <a:cubicBezTo>
                        <a:pt x="807890" y="1013880"/>
                        <a:pt x="810750" y="1013167"/>
                        <a:pt x="813611" y="1011741"/>
                      </a:cubicBezTo>
                      <a:cubicBezTo>
                        <a:pt x="813611" y="1011741"/>
                        <a:pt x="814326" y="1011741"/>
                        <a:pt x="814326" y="1011741"/>
                      </a:cubicBezTo>
                      <a:cubicBezTo>
                        <a:pt x="816471" y="1010316"/>
                        <a:pt x="818616" y="1009603"/>
                        <a:pt x="820762" y="1008890"/>
                      </a:cubicBezTo>
                      <a:cubicBezTo>
                        <a:pt x="823622" y="1008177"/>
                        <a:pt x="826483" y="1006751"/>
                        <a:pt x="828628" y="1005325"/>
                      </a:cubicBezTo>
                      <a:cubicBezTo>
                        <a:pt x="830058" y="1005325"/>
                        <a:pt x="831488" y="1004612"/>
                        <a:pt x="832919" y="1003899"/>
                      </a:cubicBezTo>
                      <a:cubicBezTo>
                        <a:pt x="833634" y="1003186"/>
                        <a:pt x="834349" y="1003186"/>
                        <a:pt x="835064" y="1002473"/>
                      </a:cubicBezTo>
                      <a:cubicBezTo>
                        <a:pt x="875825" y="984649"/>
                        <a:pt x="907290" y="963260"/>
                        <a:pt x="927314" y="940446"/>
                      </a:cubicBezTo>
                      <a:cubicBezTo>
                        <a:pt x="928029" y="939733"/>
                        <a:pt x="928029" y="939020"/>
                        <a:pt x="928744" y="939020"/>
                      </a:cubicBezTo>
                      <a:cubicBezTo>
                        <a:pt x="929459" y="938307"/>
                        <a:pt x="930174" y="937594"/>
                        <a:pt x="930174" y="936881"/>
                      </a:cubicBezTo>
                      <a:cubicBezTo>
                        <a:pt x="931604" y="935455"/>
                        <a:pt x="933034" y="934029"/>
                        <a:pt x="933750" y="931890"/>
                      </a:cubicBezTo>
                      <a:cubicBezTo>
                        <a:pt x="933750" y="931890"/>
                        <a:pt x="934465" y="931890"/>
                        <a:pt x="934465" y="931890"/>
                      </a:cubicBezTo>
                      <a:cubicBezTo>
                        <a:pt x="935180" y="930464"/>
                        <a:pt x="935895" y="929039"/>
                        <a:pt x="936610" y="928326"/>
                      </a:cubicBezTo>
                      <a:cubicBezTo>
                        <a:pt x="937325" y="927613"/>
                        <a:pt x="937325" y="926900"/>
                        <a:pt x="938040" y="926187"/>
                      </a:cubicBezTo>
                      <a:cubicBezTo>
                        <a:pt x="938040" y="925474"/>
                        <a:pt x="938755" y="924761"/>
                        <a:pt x="939470" y="924048"/>
                      </a:cubicBezTo>
                      <a:cubicBezTo>
                        <a:pt x="939470" y="923335"/>
                        <a:pt x="940186" y="922622"/>
                        <a:pt x="940901" y="921909"/>
                      </a:cubicBezTo>
                      <a:cubicBezTo>
                        <a:pt x="940901" y="921196"/>
                        <a:pt x="941616" y="920483"/>
                        <a:pt x="941616" y="919770"/>
                      </a:cubicBezTo>
                      <a:cubicBezTo>
                        <a:pt x="942331" y="919057"/>
                        <a:pt x="942331" y="917631"/>
                        <a:pt x="943046" y="916918"/>
                      </a:cubicBezTo>
                      <a:cubicBezTo>
                        <a:pt x="943046" y="916205"/>
                        <a:pt x="943761" y="916205"/>
                        <a:pt x="943761" y="915492"/>
                      </a:cubicBezTo>
                      <a:cubicBezTo>
                        <a:pt x="944476" y="914066"/>
                        <a:pt x="944476" y="913354"/>
                        <a:pt x="945191" y="912641"/>
                      </a:cubicBezTo>
                      <a:cubicBezTo>
                        <a:pt x="945191" y="911928"/>
                        <a:pt x="945191" y="911215"/>
                        <a:pt x="945906" y="911215"/>
                      </a:cubicBezTo>
                      <a:cubicBezTo>
                        <a:pt x="945906" y="909789"/>
                        <a:pt x="946622" y="909076"/>
                        <a:pt x="946622" y="907650"/>
                      </a:cubicBezTo>
                      <a:cubicBezTo>
                        <a:pt x="946622" y="907650"/>
                        <a:pt x="947337" y="906937"/>
                        <a:pt x="947337" y="906224"/>
                      </a:cubicBezTo>
                      <a:cubicBezTo>
                        <a:pt x="947337" y="905511"/>
                        <a:pt x="948052" y="904085"/>
                        <a:pt x="948052" y="903372"/>
                      </a:cubicBezTo>
                      <a:cubicBezTo>
                        <a:pt x="948052" y="902659"/>
                        <a:pt x="948767" y="902659"/>
                        <a:pt x="948767" y="901946"/>
                      </a:cubicBezTo>
                      <a:cubicBezTo>
                        <a:pt x="948767" y="900520"/>
                        <a:pt x="948767" y="899807"/>
                        <a:pt x="949482" y="898381"/>
                      </a:cubicBezTo>
                      <a:cubicBezTo>
                        <a:pt x="949482" y="898381"/>
                        <a:pt x="949482" y="897669"/>
                        <a:pt x="949482" y="896956"/>
                      </a:cubicBezTo>
                      <a:cubicBezTo>
                        <a:pt x="949482" y="896243"/>
                        <a:pt x="950197" y="894817"/>
                        <a:pt x="950197" y="894104"/>
                      </a:cubicBezTo>
                      <a:cubicBezTo>
                        <a:pt x="950197" y="893391"/>
                        <a:pt x="950197" y="892678"/>
                        <a:pt x="950197" y="891965"/>
                      </a:cubicBezTo>
                      <a:cubicBezTo>
                        <a:pt x="950197" y="891252"/>
                        <a:pt x="950197" y="890539"/>
                        <a:pt x="950912" y="889826"/>
                      </a:cubicBezTo>
                      <a:cubicBezTo>
                        <a:pt x="950912" y="887687"/>
                        <a:pt x="950912" y="886261"/>
                        <a:pt x="950912" y="884835"/>
                      </a:cubicBezTo>
                      <a:cubicBezTo>
                        <a:pt x="950912" y="884835"/>
                        <a:pt x="950912" y="879132"/>
                        <a:pt x="950912" y="208240"/>
                      </a:cubicBezTo>
                      <a:cubicBezTo>
                        <a:pt x="950912" y="207527"/>
                        <a:pt x="950912" y="206814"/>
                        <a:pt x="950912" y="206101"/>
                      </a:cubicBezTo>
                      <a:cubicBezTo>
                        <a:pt x="950912" y="205388"/>
                        <a:pt x="950912" y="203962"/>
                        <a:pt x="950912" y="203249"/>
                      </a:cubicBezTo>
                      <a:cubicBezTo>
                        <a:pt x="950912" y="201823"/>
                        <a:pt x="950912" y="201110"/>
                        <a:pt x="950197" y="200398"/>
                      </a:cubicBezTo>
                      <a:cubicBezTo>
                        <a:pt x="950197" y="198972"/>
                        <a:pt x="949482" y="197546"/>
                        <a:pt x="949482" y="196833"/>
                      </a:cubicBezTo>
                      <a:cubicBezTo>
                        <a:pt x="949482" y="196120"/>
                        <a:pt x="949482" y="196120"/>
                        <a:pt x="949482" y="195407"/>
                      </a:cubicBezTo>
                      <a:cubicBezTo>
                        <a:pt x="948767" y="194694"/>
                        <a:pt x="948767" y="193268"/>
                        <a:pt x="948767" y="192555"/>
                      </a:cubicBezTo>
                      <a:cubicBezTo>
                        <a:pt x="942331" y="166176"/>
                        <a:pt x="920162" y="140509"/>
                        <a:pt x="885122" y="117695"/>
                      </a:cubicBezTo>
                      <a:cubicBezTo>
                        <a:pt x="883692" y="116982"/>
                        <a:pt x="882261" y="115556"/>
                        <a:pt x="880831" y="114843"/>
                      </a:cubicBezTo>
                      <a:cubicBezTo>
                        <a:pt x="880116" y="114130"/>
                        <a:pt x="880116" y="114130"/>
                        <a:pt x="879401" y="114130"/>
                      </a:cubicBezTo>
                      <a:cubicBezTo>
                        <a:pt x="877971" y="113417"/>
                        <a:pt x="876541" y="111991"/>
                        <a:pt x="875110" y="111278"/>
                      </a:cubicBezTo>
                      <a:cubicBezTo>
                        <a:pt x="875110" y="111278"/>
                        <a:pt x="874395" y="110565"/>
                        <a:pt x="873680" y="110565"/>
                      </a:cubicBezTo>
                      <a:cubicBezTo>
                        <a:pt x="872250" y="109852"/>
                        <a:pt x="871535" y="109139"/>
                        <a:pt x="870105" y="108426"/>
                      </a:cubicBezTo>
                      <a:cubicBezTo>
                        <a:pt x="869389" y="107713"/>
                        <a:pt x="868674" y="107713"/>
                        <a:pt x="867959" y="107000"/>
                      </a:cubicBezTo>
                      <a:cubicBezTo>
                        <a:pt x="866529" y="106287"/>
                        <a:pt x="865814" y="105574"/>
                        <a:pt x="864384" y="104861"/>
                      </a:cubicBezTo>
                      <a:cubicBezTo>
                        <a:pt x="863669" y="104861"/>
                        <a:pt x="862238" y="104148"/>
                        <a:pt x="861523" y="103436"/>
                      </a:cubicBezTo>
                      <a:cubicBezTo>
                        <a:pt x="860808" y="102723"/>
                        <a:pt x="859378" y="102723"/>
                        <a:pt x="858663" y="102010"/>
                      </a:cubicBezTo>
                      <a:cubicBezTo>
                        <a:pt x="857233" y="101297"/>
                        <a:pt x="856517" y="100584"/>
                        <a:pt x="855087" y="99871"/>
                      </a:cubicBezTo>
                      <a:cubicBezTo>
                        <a:pt x="854372" y="99871"/>
                        <a:pt x="852942" y="99158"/>
                        <a:pt x="852227" y="98445"/>
                      </a:cubicBezTo>
                      <a:cubicBezTo>
                        <a:pt x="850797" y="98445"/>
                        <a:pt x="849366" y="97732"/>
                        <a:pt x="848651" y="97019"/>
                      </a:cubicBezTo>
                      <a:cubicBezTo>
                        <a:pt x="847221" y="96306"/>
                        <a:pt x="846506" y="96306"/>
                        <a:pt x="845791" y="95593"/>
                      </a:cubicBezTo>
                      <a:cubicBezTo>
                        <a:pt x="844360" y="94880"/>
                        <a:pt x="842930" y="94167"/>
                        <a:pt x="841500" y="93454"/>
                      </a:cubicBezTo>
                      <a:cubicBezTo>
                        <a:pt x="840785" y="93454"/>
                        <a:pt x="840070" y="92741"/>
                        <a:pt x="839355" y="92028"/>
                      </a:cubicBezTo>
                      <a:cubicBezTo>
                        <a:pt x="837209" y="91315"/>
                        <a:pt x="835779" y="90602"/>
                        <a:pt x="834349" y="90602"/>
                      </a:cubicBezTo>
                      <a:cubicBezTo>
                        <a:pt x="833634" y="89889"/>
                        <a:pt x="832204" y="89176"/>
                        <a:pt x="830773" y="88463"/>
                      </a:cubicBezTo>
                      <a:cubicBezTo>
                        <a:pt x="830058" y="88463"/>
                        <a:pt x="828628" y="87750"/>
                        <a:pt x="827198" y="87038"/>
                      </a:cubicBezTo>
                      <a:cubicBezTo>
                        <a:pt x="825768" y="86325"/>
                        <a:pt x="823622" y="85612"/>
                        <a:pt x="821477" y="84899"/>
                      </a:cubicBezTo>
                      <a:cubicBezTo>
                        <a:pt x="820762" y="84186"/>
                        <a:pt x="820762" y="84186"/>
                        <a:pt x="820047" y="84186"/>
                      </a:cubicBezTo>
                      <a:cubicBezTo>
                        <a:pt x="817186" y="82760"/>
                        <a:pt x="815041" y="82047"/>
                        <a:pt x="812180" y="80621"/>
                      </a:cubicBezTo>
                      <a:cubicBezTo>
                        <a:pt x="806460" y="78482"/>
                        <a:pt x="801454" y="77056"/>
                        <a:pt x="795733" y="74917"/>
                      </a:cubicBezTo>
                      <a:cubicBezTo>
                        <a:pt x="795733" y="74917"/>
                        <a:pt x="795733" y="74917"/>
                        <a:pt x="795018" y="74917"/>
                      </a:cubicBezTo>
                      <a:cubicBezTo>
                        <a:pt x="790012" y="72778"/>
                        <a:pt x="784291" y="70640"/>
                        <a:pt x="778570" y="69214"/>
                      </a:cubicBezTo>
                      <a:cubicBezTo>
                        <a:pt x="778570" y="69214"/>
                        <a:pt x="777855" y="69214"/>
                        <a:pt x="777855" y="68501"/>
                      </a:cubicBezTo>
                      <a:cubicBezTo>
                        <a:pt x="772134" y="67075"/>
                        <a:pt x="766413" y="65649"/>
                        <a:pt x="760692" y="63510"/>
                      </a:cubicBezTo>
                      <a:cubicBezTo>
                        <a:pt x="760692" y="63510"/>
                        <a:pt x="759977" y="63510"/>
                        <a:pt x="759977" y="63510"/>
                      </a:cubicBezTo>
                      <a:cubicBezTo>
                        <a:pt x="754256" y="61371"/>
                        <a:pt x="748535" y="59945"/>
                        <a:pt x="742815" y="58519"/>
                      </a:cubicBezTo>
                      <a:cubicBezTo>
                        <a:pt x="742099" y="58519"/>
                        <a:pt x="741384" y="58519"/>
                        <a:pt x="741384" y="58519"/>
                      </a:cubicBezTo>
                      <a:cubicBezTo>
                        <a:pt x="735663" y="56380"/>
                        <a:pt x="729227" y="54954"/>
                        <a:pt x="723507" y="54242"/>
                      </a:cubicBezTo>
                      <a:cubicBezTo>
                        <a:pt x="722791" y="53529"/>
                        <a:pt x="722791" y="53529"/>
                        <a:pt x="722076" y="53529"/>
                      </a:cubicBezTo>
                      <a:cubicBezTo>
                        <a:pt x="716355" y="52103"/>
                        <a:pt x="709919" y="50677"/>
                        <a:pt x="704198" y="49251"/>
                      </a:cubicBezTo>
                      <a:cubicBezTo>
                        <a:pt x="703483" y="49251"/>
                        <a:pt x="703483" y="49251"/>
                        <a:pt x="702768" y="49251"/>
                      </a:cubicBezTo>
                      <a:cubicBezTo>
                        <a:pt x="696332" y="47825"/>
                        <a:pt x="690611" y="47112"/>
                        <a:pt x="684175" y="45686"/>
                      </a:cubicBezTo>
                      <a:cubicBezTo>
                        <a:pt x="683460" y="45686"/>
                        <a:pt x="683460" y="45686"/>
                        <a:pt x="682745" y="45686"/>
                      </a:cubicBezTo>
                      <a:cubicBezTo>
                        <a:pt x="676309" y="44260"/>
                        <a:pt x="670588" y="42834"/>
                        <a:pt x="664152" y="42121"/>
                      </a:cubicBezTo>
                      <a:cubicBezTo>
                        <a:pt x="663437" y="42121"/>
                        <a:pt x="662722" y="42121"/>
                        <a:pt x="662007" y="42121"/>
                      </a:cubicBezTo>
                      <a:cubicBezTo>
                        <a:pt x="656286" y="40695"/>
                        <a:pt x="649850" y="39982"/>
                        <a:pt x="643414" y="39269"/>
                      </a:cubicBezTo>
                      <a:cubicBezTo>
                        <a:pt x="642699" y="38557"/>
                        <a:pt x="641984" y="38557"/>
                        <a:pt x="641984" y="38557"/>
                      </a:cubicBezTo>
                      <a:cubicBezTo>
                        <a:pt x="635548" y="37844"/>
                        <a:pt x="628397" y="37131"/>
                        <a:pt x="621961" y="36418"/>
                      </a:cubicBezTo>
                      <a:cubicBezTo>
                        <a:pt x="621245" y="36418"/>
                        <a:pt x="621245" y="36418"/>
                        <a:pt x="620530" y="35705"/>
                      </a:cubicBezTo>
                      <a:cubicBezTo>
                        <a:pt x="614094" y="34992"/>
                        <a:pt x="606943" y="34279"/>
                        <a:pt x="600507" y="33566"/>
                      </a:cubicBezTo>
                      <a:cubicBezTo>
                        <a:pt x="599792" y="33566"/>
                        <a:pt x="599792" y="33566"/>
                        <a:pt x="599792" y="33566"/>
                      </a:cubicBezTo>
                      <a:cubicBezTo>
                        <a:pt x="592641" y="32853"/>
                        <a:pt x="585490" y="32140"/>
                        <a:pt x="578339" y="32140"/>
                      </a:cubicBezTo>
                      <a:cubicBezTo>
                        <a:pt x="578339" y="32140"/>
                        <a:pt x="578339" y="32140"/>
                        <a:pt x="577624" y="32140"/>
                      </a:cubicBezTo>
                      <a:cubicBezTo>
                        <a:pt x="570473" y="31427"/>
                        <a:pt x="563321" y="30714"/>
                        <a:pt x="556170" y="30714"/>
                      </a:cubicBezTo>
                      <a:cubicBezTo>
                        <a:pt x="549019" y="30001"/>
                        <a:pt x="541153" y="29288"/>
                        <a:pt x="534002" y="29288"/>
                      </a:cubicBezTo>
                      <a:cubicBezTo>
                        <a:pt x="518984" y="28575"/>
                        <a:pt x="503967" y="28575"/>
                        <a:pt x="488950" y="28575"/>
                      </a:cubicBezTo>
                      <a:cubicBezTo>
                        <a:pt x="485374" y="28575"/>
                        <a:pt x="481083" y="28575"/>
                        <a:pt x="477508" y="28575"/>
                      </a:cubicBezTo>
                      <a:close/>
                      <a:moveTo>
                        <a:pt x="488950" y="0"/>
                      </a:moveTo>
                      <a:cubicBezTo>
                        <a:pt x="613151" y="0"/>
                        <a:pt x="731641" y="19252"/>
                        <a:pt x="821579" y="54903"/>
                      </a:cubicBezTo>
                      <a:cubicBezTo>
                        <a:pt x="912945" y="90555"/>
                        <a:pt x="967193" y="139041"/>
                        <a:pt x="976473" y="192518"/>
                      </a:cubicBezTo>
                      <a:cubicBezTo>
                        <a:pt x="977186" y="193944"/>
                        <a:pt x="977900" y="196083"/>
                        <a:pt x="977900" y="198935"/>
                      </a:cubicBezTo>
                      <a:cubicBezTo>
                        <a:pt x="977900" y="198935"/>
                        <a:pt x="977900" y="198935"/>
                        <a:pt x="977900" y="884870"/>
                      </a:cubicBezTo>
                      <a:cubicBezTo>
                        <a:pt x="977900" y="1001807"/>
                        <a:pt x="763762" y="1093788"/>
                        <a:pt x="488950" y="1093788"/>
                      </a:cubicBezTo>
                      <a:cubicBezTo>
                        <a:pt x="214139" y="1093788"/>
                        <a:pt x="0" y="1001807"/>
                        <a:pt x="0" y="884870"/>
                      </a:cubicBezTo>
                      <a:cubicBezTo>
                        <a:pt x="0" y="881305"/>
                        <a:pt x="0" y="877027"/>
                        <a:pt x="714" y="873462"/>
                      </a:cubicBezTo>
                      <a:cubicBezTo>
                        <a:pt x="714" y="873462"/>
                        <a:pt x="714" y="873462"/>
                        <a:pt x="714" y="220326"/>
                      </a:cubicBezTo>
                      <a:cubicBezTo>
                        <a:pt x="0" y="216761"/>
                        <a:pt x="0" y="212483"/>
                        <a:pt x="0" y="208918"/>
                      </a:cubicBezTo>
                      <a:cubicBezTo>
                        <a:pt x="0" y="91981"/>
                        <a:pt x="214139" y="0"/>
                        <a:pt x="488950" y="0"/>
                      </a:cubicBezTo>
                      <a:close/>
                    </a:path>
                  </a:pathLst>
                </a:custGeom>
                <a:solidFill>
                  <a:srgbClr val="4D4D4D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0" tIns="45720" rIns="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="" xmlns:a16="http://schemas.microsoft.com/office/drawing/2014/main" id="{CEDCE320-8EA0-4FD5-BDF1-20C85FB08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7375" y="3184524"/>
                  <a:ext cx="860425" cy="723900"/>
                </a:xfrm>
                <a:custGeom>
                  <a:avLst/>
                  <a:gdLst>
                    <a:gd name="connsiteX0" fmla="*/ 860425 w 860425"/>
                    <a:gd name="connsiteY0" fmla="*/ 434975 h 723900"/>
                    <a:gd name="connsiteX1" fmla="*/ 860425 w 860425"/>
                    <a:gd name="connsiteY1" fmla="*/ 581935 h 723900"/>
                    <a:gd name="connsiteX2" fmla="*/ 743224 w 860425"/>
                    <a:gd name="connsiteY2" fmla="*/ 679670 h 723900"/>
                    <a:gd name="connsiteX3" fmla="*/ 703919 w 860425"/>
                    <a:gd name="connsiteY3" fmla="*/ 693224 h 723900"/>
                    <a:gd name="connsiteX4" fmla="*/ 430927 w 860425"/>
                    <a:gd name="connsiteY4" fmla="*/ 723900 h 723900"/>
                    <a:gd name="connsiteX5" fmla="*/ 155791 w 860425"/>
                    <a:gd name="connsiteY5" fmla="*/ 693224 h 723900"/>
                    <a:gd name="connsiteX6" fmla="*/ 117201 w 860425"/>
                    <a:gd name="connsiteY6" fmla="*/ 679670 h 723900"/>
                    <a:gd name="connsiteX7" fmla="*/ 0 w 860425"/>
                    <a:gd name="connsiteY7" fmla="*/ 581935 h 723900"/>
                    <a:gd name="connsiteX8" fmla="*/ 0 w 860425"/>
                    <a:gd name="connsiteY8" fmla="*/ 579794 h 723900"/>
                    <a:gd name="connsiteX9" fmla="*/ 715 w 860425"/>
                    <a:gd name="connsiteY9" fmla="*/ 577654 h 723900"/>
                    <a:gd name="connsiteX10" fmla="*/ 715 w 860425"/>
                    <a:gd name="connsiteY10" fmla="*/ 436402 h 723900"/>
                    <a:gd name="connsiteX11" fmla="*/ 430927 w 860425"/>
                    <a:gd name="connsiteY11" fmla="*/ 557679 h 723900"/>
                    <a:gd name="connsiteX12" fmla="*/ 860425 w 860425"/>
                    <a:gd name="connsiteY12" fmla="*/ 434975 h 723900"/>
                    <a:gd name="connsiteX13" fmla="*/ 860425 w 860425"/>
                    <a:gd name="connsiteY13" fmla="*/ 214313 h 723900"/>
                    <a:gd name="connsiteX14" fmla="*/ 860425 w 860425"/>
                    <a:gd name="connsiteY14" fmla="*/ 384562 h 723900"/>
                    <a:gd name="connsiteX15" fmla="*/ 430570 w 860425"/>
                    <a:gd name="connsiteY15" fmla="*/ 511176 h 723900"/>
                    <a:gd name="connsiteX16" fmla="*/ 0 w 860425"/>
                    <a:gd name="connsiteY16" fmla="*/ 385993 h 723900"/>
                    <a:gd name="connsiteX17" fmla="*/ 0 w 860425"/>
                    <a:gd name="connsiteY17" fmla="*/ 215744 h 723900"/>
                    <a:gd name="connsiteX18" fmla="*/ 430570 w 860425"/>
                    <a:gd name="connsiteY18" fmla="*/ 340212 h 723900"/>
                    <a:gd name="connsiteX19" fmla="*/ 860425 w 860425"/>
                    <a:gd name="connsiteY19" fmla="*/ 214313 h 723900"/>
                    <a:gd name="connsiteX20" fmla="*/ 860425 w 860425"/>
                    <a:gd name="connsiteY20" fmla="*/ 0 h 723900"/>
                    <a:gd name="connsiteX21" fmla="*/ 860425 w 860425"/>
                    <a:gd name="connsiteY21" fmla="*/ 165508 h 723900"/>
                    <a:gd name="connsiteX22" fmla="*/ 430570 w 860425"/>
                    <a:gd name="connsiteY22" fmla="*/ 288925 h 723900"/>
                    <a:gd name="connsiteX23" fmla="*/ 0 w 860425"/>
                    <a:gd name="connsiteY23" fmla="*/ 166935 h 723900"/>
                    <a:gd name="connsiteX24" fmla="*/ 0 w 860425"/>
                    <a:gd name="connsiteY24" fmla="*/ 1427 h 723900"/>
                    <a:gd name="connsiteX25" fmla="*/ 430570 w 860425"/>
                    <a:gd name="connsiteY25" fmla="*/ 122704 h 723900"/>
                    <a:gd name="connsiteX26" fmla="*/ 860425 w 860425"/>
                    <a:gd name="connsiteY2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60425" h="723900">
                      <a:moveTo>
                        <a:pt x="860425" y="434975"/>
                      </a:moveTo>
                      <a:cubicBezTo>
                        <a:pt x="860425" y="434975"/>
                        <a:pt x="860425" y="434975"/>
                        <a:pt x="860425" y="581935"/>
                      </a:cubicBezTo>
                      <a:cubicBezTo>
                        <a:pt x="860425" y="614037"/>
                        <a:pt x="815403" y="651847"/>
                        <a:pt x="743224" y="679670"/>
                      </a:cubicBezTo>
                      <a:cubicBezTo>
                        <a:pt x="731076" y="684663"/>
                        <a:pt x="717497" y="688944"/>
                        <a:pt x="703919" y="693224"/>
                      </a:cubicBezTo>
                      <a:cubicBezTo>
                        <a:pt x="629597" y="713199"/>
                        <a:pt x="533835" y="723900"/>
                        <a:pt x="430927" y="723900"/>
                      </a:cubicBezTo>
                      <a:cubicBezTo>
                        <a:pt x="326590" y="723900"/>
                        <a:pt x="230829" y="713199"/>
                        <a:pt x="155791" y="693224"/>
                      </a:cubicBezTo>
                      <a:cubicBezTo>
                        <a:pt x="142213" y="688944"/>
                        <a:pt x="129350" y="684663"/>
                        <a:pt x="117201" y="679670"/>
                      </a:cubicBezTo>
                      <a:cubicBezTo>
                        <a:pt x="45022" y="651847"/>
                        <a:pt x="0" y="614037"/>
                        <a:pt x="0" y="581935"/>
                      </a:cubicBezTo>
                      <a:cubicBezTo>
                        <a:pt x="0" y="581221"/>
                        <a:pt x="0" y="580508"/>
                        <a:pt x="0" y="579794"/>
                      </a:cubicBezTo>
                      <a:cubicBezTo>
                        <a:pt x="0" y="579794"/>
                        <a:pt x="0" y="579794"/>
                        <a:pt x="715" y="577654"/>
                      </a:cubicBezTo>
                      <a:cubicBezTo>
                        <a:pt x="715" y="577654"/>
                        <a:pt x="715" y="577654"/>
                        <a:pt x="715" y="436402"/>
                      </a:cubicBezTo>
                      <a:cubicBezTo>
                        <a:pt x="33588" y="509168"/>
                        <a:pt x="213677" y="557679"/>
                        <a:pt x="430927" y="557679"/>
                      </a:cubicBezTo>
                      <a:cubicBezTo>
                        <a:pt x="648178" y="557679"/>
                        <a:pt x="828981" y="508455"/>
                        <a:pt x="860425" y="434975"/>
                      </a:cubicBezTo>
                      <a:close/>
                      <a:moveTo>
                        <a:pt x="860425" y="214313"/>
                      </a:moveTo>
                      <a:cubicBezTo>
                        <a:pt x="860425" y="214313"/>
                        <a:pt x="860425" y="214313"/>
                        <a:pt x="860425" y="384562"/>
                      </a:cubicBezTo>
                      <a:cubicBezTo>
                        <a:pt x="828955" y="461103"/>
                        <a:pt x="648001" y="511176"/>
                        <a:pt x="430570" y="511176"/>
                      </a:cubicBezTo>
                      <a:cubicBezTo>
                        <a:pt x="213140" y="511176"/>
                        <a:pt x="32901" y="461818"/>
                        <a:pt x="0" y="385993"/>
                      </a:cubicBezTo>
                      <a:cubicBezTo>
                        <a:pt x="0" y="385993"/>
                        <a:pt x="0" y="385993"/>
                        <a:pt x="0" y="215744"/>
                      </a:cubicBezTo>
                      <a:cubicBezTo>
                        <a:pt x="32901" y="290854"/>
                        <a:pt x="213140" y="340212"/>
                        <a:pt x="430570" y="340212"/>
                      </a:cubicBezTo>
                      <a:cubicBezTo>
                        <a:pt x="648001" y="340212"/>
                        <a:pt x="828955" y="290138"/>
                        <a:pt x="860425" y="214313"/>
                      </a:cubicBezTo>
                      <a:close/>
                      <a:moveTo>
                        <a:pt x="860425" y="0"/>
                      </a:moveTo>
                      <a:cubicBezTo>
                        <a:pt x="860425" y="0"/>
                        <a:pt x="860425" y="0"/>
                        <a:pt x="860425" y="165508"/>
                      </a:cubicBezTo>
                      <a:cubicBezTo>
                        <a:pt x="828955" y="239701"/>
                        <a:pt x="648001" y="288925"/>
                        <a:pt x="430570" y="288925"/>
                      </a:cubicBezTo>
                      <a:cubicBezTo>
                        <a:pt x="213140" y="288925"/>
                        <a:pt x="32901" y="240414"/>
                        <a:pt x="0" y="166935"/>
                      </a:cubicBezTo>
                      <a:cubicBezTo>
                        <a:pt x="0" y="166935"/>
                        <a:pt x="0" y="166935"/>
                        <a:pt x="0" y="1427"/>
                      </a:cubicBezTo>
                      <a:cubicBezTo>
                        <a:pt x="32901" y="74193"/>
                        <a:pt x="213140" y="122704"/>
                        <a:pt x="430570" y="122704"/>
                      </a:cubicBezTo>
                      <a:cubicBezTo>
                        <a:pt x="648001" y="122704"/>
                        <a:pt x="828955" y="73480"/>
                        <a:pt x="860425" y="0"/>
                      </a:cubicBezTo>
                      <a:close/>
                    </a:path>
                  </a:pathLst>
                </a:custGeom>
                <a:solidFill>
                  <a:srgbClr val="008FD3"/>
                </a:solidFill>
                <a:ln>
                  <a:noFill/>
                </a:ln>
              </p:spPr>
              <p:txBody>
                <a:bodyPr vert="horz" wrap="square" lIns="0" tIns="45720" rIns="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06" name="Gruppieren 105"/>
          <p:cNvGrpSpPr/>
          <p:nvPr/>
        </p:nvGrpSpPr>
        <p:grpSpPr>
          <a:xfrm>
            <a:off x="7871291" y="1337857"/>
            <a:ext cx="1069618" cy="1036258"/>
            <a:chOff x="7871291" y="1337857"/>
            <a:chExt cx="1069618" cy="1036258"/>
          </a:xfrm>
        </p:grpSpPr>
        <p:sp>
          <p:nvSpPr>
            <p:cNvPr id="48" name="Rectangle 87">
              <a:extLst>
                <a:ext uri="{FF2B5EF4-FFF2-40B4-BE49-F238E27FC236}">
                  <a16:creationId xmlns="" xmlns:a16="http://schemas.microsoft.com/office/drawing/2014/main" id="{661FB252-CFA9-4A2F-ACBC-DDD9386AE45C}"/>
                </a:ext>
              </a:extLst>
            </p:cNvPr>
            <p:cNvSpPr/>
            <p:nvPr/>
          </p:nvSpPr>
          <p:spPr bwMode="gray">
            <a:xfrm>
              <a:off x="7871291" y="1337857"/>
              <a:ext cx="1069618" cy="1036258"/>
            </a:xfrm>
            <a:prstGeom prst="rect">
              <a:avLst/>
            </a:prstGeom>
            <a:solidFill>
              <a:srgbClr val="DDDDDD"/>
            </a:solidFill>
            <a:ln w="2540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t"/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b="1" kern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Hotline</a:t>
              </a:r>
              <a:endParaRPr lang="de-DE" sz="1400" b="1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49" name="Group 88">
              <a:extLst>
                <a:ext uri="{FF2B5EF4-FFF2-40B4-BE49-F238E27FC236}">
                  <a16:creationId xmlns="" xmlns:a16="http://schemas.microsoft.com/office/drawing/2014/main" id="{A7E3A7C1-2800-45AE-A421-420E7A8B9B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7090" y="1549171"/>
              <a:ext cx="798020" cy="798020"/>
              <a:chOff x="5273675" y="2611438"/>
              <a:chExt cx="1646238" cy="1646237"/>
            </a:xfrm>
          </p:grpSpPr>
          <p:sp>
            <p:nvSpPr>
              <p:cNvPr id="50" name="AutoShape 3">
                <a:extLst>
                  <a:ext uri="{FF2B5EF4-FFF2-40B4-BE49-F238E27FC236}">
                    <a16:creationId xmlns="" xmlns:a16="http://schemas.microsoft.com/office/drawing/2014/main" id="{DCF9C8B9-5F54-46E0-9EDC-0D22D389808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11438"/>
                <a:ext cx="1646238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51" name="Group 90">
                <a:extLst>
                  <a:ext uri="{FF2B5EF4-FFF2-40B4-BE49-F238E27FC236}">
                    <a16:creationId xmlns="" xmlns:a16="http://schemas.microsoft.com/office/drawing/2014/main" id="{4946872A-E26B-4BC0-A31D-B0D86C86B50E}"/>
                  </a:ext>
                </a:extLst>
              </p:cNvPr>
              <p:cNvGrpSpPr/>
              <p:nvPr/>
            </p:nvGrpSpPr>
            <p:grpSpPr>
              <a:xfrm>
                <a:off x="5452534" y="2741613"/>
                <a:ext cx="1285344" cy="1266823"/>
                <a:chOff x="5452534" y="2741613"/>
                <a:chExt cx="1285344" cy="1266823"/>
              </a:xfrm>
            </p:grpSpPr>
            <p:sp>
              <p:nvSpPr>
                <p:cNvPr id="52" name="Freeform 5">
                  <a:extLst>
                    <a:ext uri="{FF2B5EF4-FFF2-40B4-BE49-F238E27FC236}">
                      <a16:creationId xmlns="" xmlns:a16="http://schemas.microsoft.com/office/drawing/2014/main" id="{9D28876E-5EB9-4D2C-9569-D78444244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7375" y="2741613"/>
                  <a:ext cx="858838" cy="982662"/>
                </a:xfrm>
                <a:custGeom>
                  <a:avLst/>
                  <a:gdLst>
                    <a:gd name="T0" fmla="*/ 23 w 1204"/>
                    <a:gd name="T1" fmla="*/ 830 h 1374"/>
                    <a:gd name="T2" fmla="*/ 63 w 1204"/>
                    <a:gd name="T3" fmla="*/ 830 h 1374"/>
                    <a:gd name="T4" fmla="*/ 83 w 1204"/>
                    <a:gd name="T5" fmla="*/ 818 h 1374"/>
                    <a:gd name="T6" fmla="*/ 241 w 1204"/>
                    <a:gd name="T7" fmla="*/ 1039 h 1374"/>
                    <a:gd name="T8" fmla="*/ 338 w 1204"/>
                    <a:gd name="T9" fmla="*/ 1228 h 1374"/>
                    <a:gd name="T10" fmla="*/ 338 w 1204"/>
                    <a:gd name="T11" fmla="*/ 1325 h 1374"/>
                    <a:gd name="T12" fmla="*/ 345 w 1204"/>
                    <a:gd name="T13" fmla="*/ 1335 h 1374"/>
                    <a:gd name="T14" fmla="*/ 382 w 1204"/>
                    <a:gd name="T15" fmla="*/ 1374 h 1374"/>
                    <a:gd name="T16" fmla="*/ 382 w 1204"/>
                    <a:gd name="T17" fmla="*/ 1265 h 1374"/>
                    <a:gd name="T18" fmla="*/ 602 w 1204"/>
                    <a:gd name="T19" fmla="*/ 1361 h 1374"/>
                    <a:gd name="T20" fmla="*/ 822 w 1204"/>
                    <a:gd name="T21" fmla="*/ 1265 h 1374"/>
                    <a:gd name="T22" fmla="*/ 822 w 1204"/>
                    <a:gd name="T23" fmla="*/ 1374 h 1374"/>
                    <a:gd name="T24" fmla="*/ 859 w 1204"/>
                    <a:gd name="T25" fmla="*/ 1335 h 1374"/>
                    <a:gd name="T26" fmla="*/ 866 w 1204"/>
                    <a:gd name="T27" fmla="*/ 1325 h 1374"/>
                    <a:gd name="T28" fmla="*/ 866 w 1204"/>
                    <a:gd name="T29" fmla="*/ 1228 h 1374"/>
                    <a:gd name="T30" fmla="*/ 1010 w 1204"/>
                    <a:gd name="T31" fmla="*/ 926 h 1374"/>
                    <a:gd name="T32" fmla="*/ 1079 w 1204"/>
                    <a:gd name="T33" fmla="*/ 816 h 1374"/>
                    <a:gd name="T34" fmla="*/ 1079 w 1204"/>
                    <a:gd name="T35" fmla="*/ 815 h 1374"/>
                    <a:gd name="T36" fmla="*/ 1027 w 1204"/>
                    <a:gd name="T37" fmla="*/ 840 h 1374"/>
                    <a:gd name="T38" fmla="*/ 982 w 1204"/>
                    <a:gd name="T39" fmla="*/ 891 h 1374"/>
                    <a:gd name="T40" fmla="*/ 972 w 1204"/>
                    <a:gd name="T41" fmla="*/ 902 h 1374"/>
                    <a:gd name="T42" fmla="*/ 828 w 1204"/>
                    <a:gd name="T43" fmla="*/ 1204 h 1374"/>
                    <a:gd name="T44" fmla="*/ 602 w 1204"/>
                    <a:gd name="T45" fmla="*/ 1317 h 1374"/>
                    <a:gd name="T46" fmla="*/ 376 w 1204"/>
                    <a:gd name="T47" fmla="*/ 1204 h 1374"/>
                    <a:gd name="T48" fmla="*/ 314 w 1204"/>
                    <a:gd name="T49" fmla="*/ 1093 h 1374"/>
                    <a:gd name="T50" fmla="*/ 509 w 1204"/>
                    <a:gd name="T51" fmla="*/ 1168 h 1374"/>
                    <a:gd name="T52" fmla="*/ 602 w 1204"/>
                    <a:gd name="T53" fmla="*/ 1216 h 1374"/>
                    <a:gd name="T54" fmla="*/ 695 w 1204"/>
                    <a:gd name="T55" fmla="*/ 1168 h 1374"/>
                    <a:gd name="T56" fmla="*/ 700 w 1204"/>
                    <a:gd name="T57" fmla="*/ 1147 h 1374"/>
                    <a:gd name="T58" fmla="*/ 693 w 1204"/>
                    <a:gd name="T59" fmla="*/ 1122 h 1374"/>
                    <a:gd name="T60" fmla="*/ 602 w 1204"/>
                    <a:gd name="T61" fmla="*/ 1078 h 1374"/>
                    <a:gd name="T62" fmla="*/ 511 w 1204"/>
                    <a:gd name="T63" fmla="*/ 1122 h 1374"/>
                    <a:gd name="T64" fmla="*/ 276 w 1204"/>
                    <a:gd name="T65" fmla="*/ 1009 h 1374"/>
                    <a:gd name="T66" fmla="*/ 133 w 1204"/>
                    <a:gd name="T67" fmla="*/ 817 h 1374"/>
                    <a:gd name="T68" fmla="*/ 86 w 1204"/>
                    <a:gd name="T69" fmla="*/ 632 h 1374"/>
                    <a:gd name="T70" fmla="*/ 84 w 1204"/>
                    <a:gd name="T71" fmla="*/ 588 h 1374"/>
                    <a:gd name="T72" fmla="*/ 86 w 1204"/>
                    <a:gd name="T73" fmla="*/ 543 h 1374"/>
                    <a:gd name="T74" fmla="*/ 602 w 1204"/>
                    <a:gd name="T75" fmla="*/ 46 h 1374"/>
                    <a:gd name="T76" fmla="*/ 1118 w 1204"/>
                    <a:gd name="T77" fmla="*/ 543 h 1374"/>
                    <a:gd name="T78" fmla="*/ 1118 w 1204"/>
                    <a:gd name="T79" fmla="*/ 807 h 1374"/>
                    <a:gd name="T80" fmla="*/ 1121 w 1204"/>
                    <a:gd name="T81" fmla="*/ 818 h 1374"/>
                    <a:gd name="T82" fmla="*/ 1141 w 1204"/>
                    <a:gd name="T83" fmla="*/ 830 h 1374"/>
                    <a:gd name="T84" fmla="*/ 1181 w 1204"/>
                    <a:gd name="T85" fmla="*/ 830 h 1374"/>
                    <a:gd name="T86" fmla="*/ 1204 w 1204"/>
                    <a:gd name="T87" fmla="*/ 807 h 1374"/>
                    <a:gd name="T88" fmla="*/ 1204 w 1204"/>
                    <a:gd name="T89" fmla="*/ 501 h 1374"/>
                    <a:gd name="T90" fmla="*/ 1181 w 1204"/>
                    <a:gd name="T91" fmla="*/ 478 h 1374"/>
                    <a:gd name="T92" fmla="*/ 1156 w 1204"/>
                    <a:gd name="T93" fmla="*/ 478 h 1374"/>
                    <a:gd name="T94" fmla="*/ 602 w 1204"/>
                    <a:gd name="T95" fmla="*/ 0 h 1374"/>
                    <a:gd name="T96" fmla="*/ 48 w 1204"/>
                    <a:gd name="T97" fmla="*/ 478 h 1374"/>
                    <a:gd name="T98" fmla="*/ 23 w 1204"/>
                    <a:gd name="T99" fmla="*/ 478 h 1374"/>
                    <a:gd name="T100" fmla="*/ 0 w 1204"/>
                    <a:gd name="T101" fmla="*/ 501 h 1374"/>
                    <a:gd name="T102" fmla="*/ 0 w 1204"/>
                    <a:gd name="T103" fmla="*/ 807 h 1374"/>
                    <a:gd name="T104" fmla="*/ 23 w 1204"/>
                    <a:gd name="T105" fmla="*/ 830 h 1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04" h="1374">
                      <a:moveTo>
                        <a:pt x="23" y="830"/>
                      </a:moveTo>
                      <a:cubicBezTo>
                        <a:pt x="23" y="830"/>
                        <a:pt x="23" y="830"/>
                        <a:pt x="63" y="830"/>
                      </a:cubicBezTo>
                      <a:cubicBezTo>
                        <a:pt x="72" y="830"/>
                        <a:pt x="79" y="825"/>
                        <a:pt x="83" y="818"/>
                      </a:cubicBezTo>
                      <a:cubicBezTo>
                        <a:pt x="119" y="904"/>
                        <a:pt x="173" y="980"/>
                        <a:pt x="241" y="1039"/>
                      </a:cubicBezTo>
                      <a:cubicBezTo>
                        <a:pt x="272" y="1112"/>
                        <a:pt x="311" y="1194"/>
                        <a:pt x="338" y="1228"/>
                      </a:cubicBezTo>
                      <a:cubicBezTo>
                        <a:pt x="338" y="1228"/>
                        <a:pt x="338" y="1228"/>
                        <a:pt x="338" y="1325"/>
                      </a:cubicBezTo>
                      <a:cubicBezTo>
                        <a:pt x="338" y="1325"/>
                        <a:pt x="338" y="1325"/>
                        <a:pt x="345" y="1335"/>
                      </a:cubicBezTo>
                      <a:cubicBezTo>
                        <a:pt x="347" y="1337"/>
                        <a:pt x="359" y="1353"/>
                        <a:pt x="382" y="1374"/>
                      </a:cubicBezTo>
                      <a:cubicBezTo>
                        <a:pt x="382" y="1374"/>
                        <a:pt x="382" y="1374"/>
                        <a:pt x="382" y="1265"/>
                      </a:cubicBezTo>
                      <a:cubicBezTo>
                        <a:pt x="441" y="1308"/>
                        <a:pt x="537" y="1361"/>
                        <a:pt x="602" y="1361"/>
                      </a:cubicBezTo>
                      <a:cubicBezTo>
                        <a:pt x="667" y="1361"/>
                        <a:pt x="763" y="1308"/>
                        <a:pt x="822" y="1265"/>
                      </a:cubicBezTo>
                      <a:cubicBezTo>
                        <a:pt x="822" y="1265"/>
                        <a:pt x="822" y="1265"/>
                        <a:pt x="822" y="1374"/>
                      </a:cubicBezTo>
                      <a:cubicBezTo>
                        <a:pt x="845" y="1353"/>
                        <a:pt x="857" y="1337"/>
                        <a:pt x="859" y="1335"/>
                      </a:cubicBezTo>
                      <a:cubicBezTo>
                        <a:pt x="859" y="1335"/>
                        <a:pt x="859" y="1335"/>
                        <a:pt x="866" y="1325"/>
                      </a:cubicBezTo>
                      <a:cubicBezTo>
                        <a:pt x="866" y="1325"/>
                        <a:pt x="866" y="1325"/>
                        <a:pt x="866" y="1228"/>
                      </a:cubicBezTo>
                      <a:cubicBezTo>
                        <a:pt x="911" y="1172"/>
                        <a:pt x="988" y="981"/>
                        <a:pt x="1010" y="926"/>
                      </a:cubicBezTo>
                      <a:cubicBezTo>
                        <a:pt x="1062" y="895"/>
                        <a:pt x="1076" y="839"/>
                        <a:pt x="1079" y="816"/>
                      </a:cubicBezTo>
                      <a:cubicBezTo>
                        <a:pt x="1079" y="816"/>
                        <a:pt x="1079" y="816"/>
                        <a:pt x="1079" y="815"/>
                      </a:cubicBezTo>
                      <a:cubicBezTo>
                        <a:pt x="1027" y="840"/>
                        <a:pt x="1027" y="840"/>
                        <a:pt x="1027" y="840"/>
                      </a:cubicBezTo>
                      <a:cubicBezTo>
                        <a:pt x="1020" y="858"/>
                        <a:pt x="1006" y="879"/>
                        <a:pt x="982" y="891"/>
                      </a:cubicBezTo>
                      <a:cubicBezTo>
                        <a:pt x="977" y="893"/>
                        <a:pt x="973" y="897"/>
                        <a:pt x="972" y="902"/>
                      </a:cubicBezTo>
                      <a:cubicBezTo>
                        <a:pt x="931" y="1005"/>
                        <a:pt x="856" y="1179"/>
                        <a:pt x="828" y="1204"/>
                      </a:cubicBezTo>
                      <a:cubicBezTo>
                        <a:pt x="783" y="1244"/>
                        <a:pt x="667" y="1317"/>
                        <a:pt x="602" y="1317"/>
                      </a:cubicBezTo>
                      <a:cubicBezTo>
                        <a:pt x="537" y="1317"/>
                        <a:pt x="421" y="1244"/>
                        <a:pt x="376" y="1204"/>
                      </a:cubicBezTo>
                      <a:cubicBezTo>
                        <a:pt x="363" y="1192"/>
                        <a:pt x="339" y="1148"/>
                        <a:pt x="314" y="1093"/>
                      </a:cubicBezTo>
                      <a:cubicBezTo>
                        <a:pt x="373" y="1130"/>
                        <a:pt x="439" y="1156"/>
                        <a:pt x="509" y="1168"/>
                      </a:cubicBezTo>
                      <a:cubicBezTo>
                        <a:pt x="521" y="1196"/>
                        <a:pt x="558" y="1216"/>
                        <a:pt x="602" y="1216"/>
                      </a:cubicBezTo>
                      <a:cubicBezTo>
                        <a:pt x="646" y="1216"/>
                        <a:pt x="683" y="1196"/>
                        <a:pt x="695" y="1168"/>
                      </a:cubicBezTo>
                      <a:cubicBezTo>
                        <a:pt x="698" y="1161"/>
                        <a:pt x="700" y="1154"/>
                        <a:pt x="700" y="1147"/>
                      </a:cubicBezTo>
                      <a:cubicBezTo>
                        <a:pt x="700" y="1138"/>
                        <a:pt x="698" y="1130"/>
                        <a:pt x="693" y="1122"/>
                      </a:cubicBezTo>
                      <a:cubicBezTo>
                        <a:pt x="679" y="1096"/>
                        <a:pt x="644" y="1078"/>
                        <a:pt x="602" y="1078"/>
                      </a:cubicBezTo>
                      <a:cubicBezTo>
                        <a:pt x="560" y="1078"/>
                        <a:pt x="525" y="1096"/>
                        <a:pt x="511" y="1122"/>
                      </a:cubicBezTo>
                      <a:cubicBezTo>
                        <a:pt x="423" y="1105"/>
                        <a:pt x="343" y="1066"/>
                        <a:pt x="276" y="1009"/>
                      </a:cubicBezTo>
                      <a:cubicBezTo>
                        <a:pt x="216" y="957"/>
                        <a:pt x="166" y="892"/>
                        <a:pt x="133" y="817"/>
                      </a:cubicBezTo>
                      <a:cubicBezTo>
                        <a:pt x="108" y="760"/>
                        <a:pt x="91" y="698"/>
                        <a:pt x="86" y="632"/>
                      </a:cubicBezTo>
                      <a:cubicBezTo>
                        <a:pt x="85" y="618"/>
                        <a:pt x="84" y="603"/>
                        <a:pt x="84" y="588"/>
                      </a:cubicBezTo>
                      <a:cubicBezTo>
                        <a:pt x="84" y="573"/>
                        <a:pt x="85" y="558"/>
                        <a:pt x="86" y="543"/>
                      </a:cubicBezTo>
                      <a:cubicBezTo>
                        <a:pt x="108" y="265"/>
                        <a:pt x="331" y="46"/>
                        <a:pt x="602" y="46"/>
                      </a:cubicBezTo>
                      <a:cubicBezTo>
                        <a:pt x="873" y="46"/>
                        <a:pt x="1096" y="265"/>
                        <a:pt x="1118" y="543"/>
                      </a:cubicBezTo>
                      <a:cubicBezTo>
                        <a:pt x="1119" y="558"/>
                        <a:pt x="1118" y="807"/>
                        <a:pt x="1118" y="807"/>
                      </a:cubicBezTo>
                      <a:cubicBezTo>
                        <a:pt x="1118" y="811"/>
                        <a:pt x="1119" y="814"/>
                        <a:pt x="1121" y="818"/>
                      </a:cubicBezTo>
                      <a:cubicBezTo>
                        <a:pt x="1125" y="825"/>
                        <a:pt x="1132" y="830"/>
                        <a:pt x="1141" y="830"/>
                      </a:cubicBezTo>
                      <a:cubicBezTo>
                        <a:pt x="1141" y="830"/>
                        <a:pt x="1141" y="830"/>
                        <a:pt x="1181" y="830"/>
                      </a:cubicBezTo>
                      <a:cubicBezTo>
                        <a:pt x="1193" y="830"/>
                        <a:pt x="1204" y="819"/>
                        <a:pt x="1204" y="807"/>
                      </a:cubicBezTo>
                      <a:cubicBezTo>
                        <a:pt x="1204" y="807"/>
                        <a:pt x="1204" y="807"/>
                        <a:pt x="1204" y="501"/>
                      </a:cubicBezTo>
                      <a:cubicBezTo>
                        <a:pt x="1204" y="488"/>
                        <a:pt x="1193" y="478"/>
                        <a:pt x="1181" y="478"/>
                      </a:cubicBezTo>
                      <a:cubicBezTo>
                        <a:pt x="1181" y="478"/>
                        <a:pt x="1181" y="478"/>
                        <a:pt x="1156" y="478"/>
                      </a:cubicBezTo>
                      <a:cubicBezTo>
                        <a:pt x="1106" y="206"/>
                        <a:pt x="877" y="0"/>
                        <a:pt x="602" y="0"/>
                      </a:cubicBezTo>
                      <a:cubicBezTo>
                        <a:pt x="327" y="0"/>
                        <a:pt x="98" y="206"/>
                        <a:pt x="48" y="478"/>
                      </a:cubicBezTo>
                      <a:cubicBezTo>
                        <a:pt x="48" y="478"/>
                        <a:pt x="48" y="478"/>
                        <a:pt x="23" y="478"/>
                      </a:cubicBezTo>
                      <a:cubicBezTo>
                        <a:pt x="11" y="478"/>
                        <a:pt x="0" y="488"/>
                        <a:pt x="0" y="501"/>
                      </a:cubicBezTo>
                      <a:cubicBezTo>
                        <a:pt x="0" y="501"/>
                        <a:pt x="0" y="501"/>
                        <a:pt x="0" y="807"/>
                      </a:cubicBezTo>
                      <a:cubicBezTo>
                        <a:pt x="0" y="819"/>
                        <a:pt x="11" y="830"/>
                        <a:pt x="23" y="830"/>
                      </a:cubicBezTo>
                      <a:close/>
                    </a:path>
                  </a:pathLst>
                </a:custGeom>
                <a:solidFill>
                  <a:srgbClr val="006A9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3" name="Freeform 12">
                  <a:extLst>
                    <a:ext uri="{FF2B5EF4-FFF2-40B4-BE49-F238E27FC236}">
                      <a16:creationId xmlns="" xmlns:a16="http://schemas.microsoft.com/office/drawing/2014/main" id="{DF0D2CD2-4745-4679-A143-F9EED6FDF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2534" y="2811463"/>
                  <a:ext cx="1285344" cy="1196973"/>
                </a:xfrm>
                <a:custGeom>
                  <a:avLst/>
                  <a:gdLst>
                    <a:gd name="connsiteX0" fmla="*/ 434470 w 1285344"/>
                    <a:gd name="connsiteY0" fmla="*/ 903287 h 1196974"/>
                    <a:gd name="connsiteX1" fmla="*/ 638744 w 1285344"/>
                    <a:gd name="connsiteY1" fmla="*/ 1069781 h 1196974"/>
                    <a:gd name="connsiteX2" fmla="*/ 647315 w 1285344"/>
                    <a:gd name="connsiteY2" fmla="*/ 1069781 h 1196974"/>
                    <a:gd name="connsiteX3" fmla="*/ 851588 w 1285344"/>
                    <a:gd name="connsiteY3" fmla="*/ 903287 h 1196974"/>
                    <a:gd name="connsiteX4" fmla="*/ 1128715 w 1285344"/>
                    <a:gd name="connsiteY4" fmla="*/ 949734 h 1196974"/>
                    <a:gd name="connsiteX5" fmla="*/ 1284420 w 1285344"/>
                    <a:gd name="connsiteY5" fmla="*/ 1175537 h 1196974"/>
                    <a:gd name="connsiteX6" fmla="*/ 1269421 w 1285344"/>
                    <a:gd name="connsiteY6" fmla="*/ 1196974 h 1196974"/>
                    <a:gd name="connsiteX7" fmla="*/ 15923 w 1285344"/>
                    <a:gd name="connsiteY7" fmla="*/ 1196974 h 1196974"/>
                    <a:gd name="connsiteX8" fmla="*/ 924 w 1285344"/>
                    <a:gd name="connsiteY8" fmla="*/ 1175537 h 1196974"/>
                    <a:gd name="connsiteX9" fmla="*/ 157343 w 1285344"/>
                    <a:gd name="connsiteY9" fmla="*/ 949734 h 1196974"/>
                    <a:gd name="connsiteX10" fmla="*/ 434470 w 1285344"/>
                    <a:gd name="connsiteY10" fmla="*/ 903287 h 1196974"/>
                    <a:gd name="connsiteX11" fmla="*/ 643132 w 1285344"/>
                    <a:gd name="connsiteY11" fmla="*/ 0 h 1196974"/>
                    <a:gd name="connsiteX12" fmla="*/ 979349 w 1285344"/>
                    <a:gd name="connsiteY12" fmla="*/ 340390 h 1196974"/>
                    <a:gd name="connsiteX13" fmla="*/ 978634 w 1285344"/>
                    <a:gd name="connsiteY13" fmla="*/ 404615 h 1196974"/>
                    <a:gd name="connsiteX14" fmla="*/ 1002240 w 1285344"/>
                    <a:gd name="connsiteY14" fmla="*/ 478116 h 1196974"/>
                    <a:gd name="connsiteX15" fmla="*/ 979349 w 1285344"/>
                    <a:gd name="connsiteY15" fmla="*/ 491675 h 1196974"/>
                    <a:gd name="connsiteX16" fmla="*/ 950735 w 1285344"/>
                    <a:gd name="connsiteY16" fmla="*/ 505233 h 1196974"/>
                    <a:gd name="connsiteX17" fmla="*/ 899229 w 1285344"/>
                    <a:gd name="connsiteY17" fmla="*/ 508087 h 1196974"/>
                    <a:gd name="connsiteX18" fmla="*/ 490046 w 1285344"/>
                    <a:gd name="connsiteY18" fmla="*/ 266889 h 1196974"/>
                    <a:gd name="connsiteX19" fmla="*/ 457140 w 1285344"/>
                    <a:gd name="connsiteY19" fmla="*/ 285442 h 1196974"/>
                    <a:gd name="connsiteX20" fmla="*/ 325514 w 1285344"/>
                    <a:gd name="connsiteY20" fmla="*/ 480257 h 1196974"/>
                    <a:gd name="connsiteX21" fmla="*/ 306915 w 1285344"/>
                    <a:gd name="connsiteY21" fmla="*/ 340390 h 1196974"/>
                    <a:gd name="connsiteX22" fmla="*/ 643132 w 1285344"/>
                    <a:gd name="connsiteY22" fmla="*/ 0 h 1196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85344" h="1196974">
                      <a:moveTo>
                        <a:pt x="434470" y="903287"/>
                      </a:moveTo>
                      <a:cubicBezTo>
                        <a:pt x="434470" y="903287"/>
                        <a:pt x="573033" y="1017618"/>
                        <a:pt x="638744" y="1069781"/>
                      </a:cubicBezTo>
                      <a:cubicBezTo>
                        <a:pt x="641601" y="1071925"/>
                        <a:pt x="645172" y="1071925"/>
                        <a:pt x="647315" y="1069781"/>
                      </a:cubicBezTo>
                      <a:cubicBezTo>
                        <a:pt x="736595" y="998325"/>
                        <a:pt x="851588" y="903287"/>
                        <a:pt x="851588" y="903287"/>
                      </a:cubicBezTo>
                      <a:cubicBezTo>
                        <a:pt x="851588" y="903287"/>
                        <a:pt x="1031578" y="905431"/>
                        <a:pt x="1128715" y="949734"/>
                      </a:cubicBezTo>
                      <a:cubicBezTo>
                        <a:pt x="1207282" y="985462"/>
                        <a:pt x="1264421" y="1123374"/>
                        <a:pt x="1284420" y="1175537"/>
                      </a:cubicBezTo>
                      <a:cubicBezTo>
                        <a:pt x="1287991" y="1186256"/>
                        <a:pt x="1280849" y="1196974"/>
                        <a:pt x="1269421" y="1196974"/>
                      </a:cubicBezTo>
                      <a:cubicBezTo>
                        <a:pt x="1269421" y="1196974"/>
                        <a:pt x="1269421" y="1196974"/>
                        <a:pt x="15923" y="1196974"/>
                      </a:cubicBezTo>
                      <a:cubicBezTo>
                        <a:pt x="4495" y="1196974"/>
                        <a:pt x="-2647" y="1186256"/>
                        <a:pt x="924" y="1175537"/>
                      </a:cubicBezTo>
                      <a:cubicBezTo>
                        <a:pt x="20923" y="1123374"/>
                        <a:pt x="78777" y="985462"/>
                        <a:pt x="157343" y="949734"/>
                      </a:cubicBezTo>
                      <a:cubicBezTo>
                        <a:pt x="254480" y="905431"/>
                        <a:pt x="434470" y="903287"/>
                        <a:pt x="434470" y="903287"/>
                      </a:cubicBezTo>
                      <a:close/>
                      <a:moveTo>
                        <a:pt x="643132" y="0"/>
                      </a:moveTo>
                      <a:cubicBezTo>
                        <a:pt x="833416" y="0"/>
                        <a:pt x="979349" y="151998"/>
                        <a:pt x="979349" y="340390"/>
                      </a:cubicBezTo>
                      <a:cubicBezTo>
                        <a:pt x="979349" y="362512"/>
                        <a:pt x="980064" y="383206"/>
                        <a:pt x="978634" y="404615"/>
                      </a:cubicBezTo>
                      <a:cubicBezTo>
                        <a:pt x="977203" y="422455"/>
                        <a:pt x="982926" y="450285"/>
                        <a:pt x="1002240" y="478116"/>
                      </a:cubicBezTo>
                      <a:cubicBezTo>
                        <a:pt x="1002240" y="478116"/>
                        <a:pt x="992941" y="484538"/>
                        <a:pt x="979349" y="491675"/>
                      </a:cubicBezTo>
                      <a:cubicBezTo>
                        <a:pt x="970765" y="496670"/>
                        <a:pt x="960750" y="501665"/>
                        <a:pt x="950735" y="505233"/>
                      </a:cubicBezTo>
                      <a:cubicBezTo>
                        <a:pt x="932135" y="512369"/>
                        <a:pt x="912821" y="515937"/>
                        <a:pt x="899229" y="508087"/>
                      </a:cubicBezTo>
                      <a:cubicBezTo>
                        <a:pt x="861315" y="487393"/>
                        <a:pt x="700360" y="266889"/>
                        <a:pt x="490046" y="266889"/>
                      </a:cubicBezTo>
                      <a:cubicBezTo>
                        <a:pt x="490046" y="266889"/>
                        <a:pt x="467870" y="279734"/>
                        <a:pt x="457140" y="285442"/>
                      </a:cubicBezTo>
                      <a:cubicBezTo>
                        <a:pt x="362713" y="350381"/>
                        <a:pt x="358421" y="510228"/>
                        <a:pt x="325514" y="480257"/>
                      </a:cubicBezTo>
                      <a:cubicBezTo>
                        <a:pt x="313353" y="465271"/>
                        <a:pt x="306915" y="381779"/>
                        <a:pt x="306915" y="340390"/>
                      </a:cubicBezTo>
                      <a:cubicBezTo>
                        <a:pt x="306915" y="151998"/>
                        <a:pt x="452848" y="0"/>
                        <a:pt x="643132" y="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cxnSp>
        <p:nvCxnSpPr>
          <p:cNvPr id="54" name="Straight Arrow Connector 96">
            <a:extLst>
              <a:ext uri="{FF2B5EF4-FFF2-40B4-BE49-F238E27FC236}">
                <a16:creationId xmlns="" xmlns:a16="http://schemas.microsoft.com/office/drawing/2014/main" id="{40B687F7-3758-47CA-9392-D958A102767A}"/>
              </a:ext>
            </a:extLst>
          </p:cNvPr>
          <p:cNvCxnSpPr>
            <a:cxnSpLocks/>
          </p:cNvCxnSpPr>
          <p:nvPr/>
        </p:nvCxnSpPr>
        <p:spPr>
          <a:xfrm>
            <a:off x="1488925" y="2005532"/>
            <a:ext cx="1041619" cy="0"/>
          </a:xfrm>
          <a:prstGeom prst="straightConnector1">
            <a:avLst/>
          </a:prstGeom>
          <a:noFill/>
          <a:ln w="63500" cap="flat" cmpd="sng" algn="ctr">
            <a:solidFill>
              <a:srgbClr val="004668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AutoShape 3">
            <a:extLst>
              <a:ext uri="{FF2B5EF4-FFF2-40B4-BE49-F238E27FC236}">
                <a16:creationId xmlns="" xmlns:a16="http://schemas.microsoft.com/office/drawing/2014/main" id="{5EAA2284-F97B-4C2F-B0AC-6411940773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843526" y="1912722"/>
            <a:ext cx="970547" cy="97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D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Rectangle 120">
            <a:extLst>
              <a:ext uri="{FF2B5EF4-FFF2-40B4-BE49-F238E27FC236}">
                <a16:creationId xmlns="" xmlns:a16="http://schemas.microsoft.com/office/drawing/2014/main" id="{B4BCDC50-FE4E-448B-86CF-592AD5B9B83F}"/>
              </a:ext>
            </a:extLst>
          </p:cNvPr>
          <p:cNvSpPr/>
          <p:nvPr/>
        </p:nvSpPr>
        <p:spPr bwMode="gray">
          <a:xfrm>
            <a:off x="3925686" y="1510818"/>
            <a:ext cx="1459367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algn="ct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Probe inkl. Auftragsschein (mit </a:t>
            </a:r>
            <a:r>
              <a:rPr lang="de-DE" sz="1400" kern="0" dirty="0" err="1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GUID</a:t>
            </a: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cxnSp>
        <p:nvCxnSpPr>
          <p:cNvPr id="58" name="Straight Arrow Connector 129">
            <a:extLst>
              <a:ext uri="{FF2B5EF4-FFF2-40B4-BE49-F238E27FC236}">
                <a16:creationId xmlns="" xmlns:a16="http://schemas.microsoft.com/office/drawing/2014/main" id="{46A06859-DD65-4556-A096-F3A2F9F76DBC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1488925" y="2188067"/>
            <a:ext cx="1041620" cy="2919"/>
          </a:xfrm>
          <a:prstGeom prst="straightConnector1">
            <a:avLst/>
          </a:prstGeom>
          <a:noFill/>
          <a:ln w="15875" cap="flat" cmpd="sng" algn="ctr">
            <a:solidFill>
              <a:srgbClr val="3C8A1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Rectangle 130">
            <a:extLst>
              <a:ext uri="{FF2B5EF4-FFF2-40B4-BE49-F238E27FC236}">
                <a16:creationId xmlns="" xmlns:a16="http://schemas.microsoft.com/office/drawing/2014/main" id="{F9C85463-9372-43CF-943C-93FD345A1485}"/>
              </a:ext>
            </a:extLst>
          </p:cNvPr>
          <p:cNvSpPr/>
          <p:nvPr/>
        </p:nvSpPr>
        <p:spPr bwMode="gray">
          <a:xfrm>
            <a:off x="1541989" y="2323775"/>
            <a:ext cx="925863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0" tIns="72000" rIns="0" bIns="72000" rtlCol="0" anchor="ctr"/>
          <a:lstStyle/>
          <a:p>
            <a:pPr algn="ct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QR-Code (GUID</a:t>
            </a:r>
            <a:r>
              <a:rPr lang="de-DE" sz="1400" kern="0" baseline="3000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)</a:t>
            </a:r>
          </a:p>
        </p:txBody>
      </p:sp>
      <p:sp>
        <p:nvSpPr>
          <p:cNvPr id="60" name="Rectangle 131">
            <a:extLst>
              <a:ext uri="{FF2B5EF4-FFF2-40B4-BE49-F238E27FC236}">
                <a16:creationId xmlns="" xmlns:a16="http://schemas.microsoft.com/office/drawing/2014/main" id="{1DC56C39-7076-4524-ADB3-B11CCA48CA18}"/>
              </a:ext>
            </a:extLst>
          </p:cNvPr>
          <p:cNvSpPr/>
          <p:nvPr/>
        </p:nvSpPr>
        <p:spPr bwMode="gray">
          <a:xfrm>
            <a:off x="6141407" y="3394558"/>
            <a:ext cx="1620565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i="1" kern="0" dirty="0" err="1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hashed</a:t>
            </a:r>
            <a:r>
              <a:rPr lang="de-DE" sz="1400" i="1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GUID), </a:t>
            </a:r>
            <a:b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Testergebnis</a:t>
            </a:r>
            <a:b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(ohne persönliche </a:t>
            </a:r>
            <a:endParaRPr lang="de-DE" sz="1400" kern="0" dirty="0" smtClean="0">
              <a:solidFill>
                <a:srgbClr val="575757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Daten</a:t>
            </a: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62" name="Rectangle 135">
            <a:extLst>
              <a:ext uri="{FF2B5EF4-FFF2-40B4-BE49-F238E27FC236}">
                <a16:creationId xmlns="" xmlns:a16="http://schemas.microsoft.com/office/drawing/2014/main" id="{9952136F-30F0-4946-8F32-3289BE731AAC}"/>
              </a:ext>
            </a:extLst>
          </p:cNvPr>
          <p:cNvSpPr/>
          <p:nvPr/>
        </p:nvSpPr>
        <p:spPr bwMode="gray">
          <a:xfrm>
            <a:off x="691240" y="3134027"/>
            <a:ext cx="3187000" cy="28974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algn="ct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i="1" kern="0" dirty="0" err="1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hashed</a:t>
            </a:r>
            <a:r>
              <a:rPr lang="de-DE" sz="1400" i="1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GUID</a:t>
            </a:r>
            <a:r>
              <a:rPr lang="de-DE" sz="1400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de-DE" sz="1400" i="1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oder </a:t>
            </a:r>
            <a:r>
              <a:rPr lang="de-DE" sz="1400" i="1" kern="0" dirty="0" err="1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teleTan</a:t>
            </a:r>
            <a:endParaRPr lang="de-DE" sz="1400" kern="0" dirty="0">
              <a:solidFill>
                <a:srgbClr val="999999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3" name="Straight Arrow Connector 136">
            <a:extLst>
              <a:ext uri="{FF2B5EF4-FFF2-40B4-BE49-F238E27FC236}">
                <a16:creationId xmlns="" xmlns:a16="http://schemas.microsoft.com/office/drawing/2014/main" id="{F6DCB234-7334-42D9-8C70-36F44DAAE24A}"/>
              </a:ext>
            </a:extLst>
          </p:cNvPr>
          <p:cNvCxnSpPr>
            <a:cxnSpLocks/>
          </p:cNvCxnSpPr>
          <p:nvPr/>
        </p:nvCxnSpPr>
        <p:spPr>
          <a:xfrm flipH="1">
            <a:off x="4433389" y="4635926"/>
            <a:ext cx="1273497" cy="0"/>
          </a:xfrm>
          <a:prstGeom prst="straightConnector1">
            <a:avLst/>
          </a:prstGeom>
          <a:noFill/>
          <a:ln w="9525" cap="flat" cmpd="sng" algn="ctr">
            <a:solidFill>
              <a:srgbClr val="666666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4" name="Rectangle 137">
            <a:extLst>
              <a:ext uri="{FF2B5EF4-FFF2-40B4-BE49-F238E27FC236}">
                <a16:creationId xmlns="" xmlns:a16="http://schemas.microsoft.com/office/drawing/2014/main" id="{9338EEE9-FE45-4EFE-8CFC-85943F3CC34F}"/>
              </a:ext>
            </a:extLst>
          </p:cNvPr>
          <p:cNvSpPr/>
          <p:nvPr/>
        </p:nvSpPr>
        <p:spPr bwMode="gray">
          <a:xfrm>
            <a:off x="4322696" y="4699391"/>
            <a:ext cx="1459367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algn="ct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Testergebnis</a:t>
            </a:r>
          </a:p>
        </p:txBody>
      </p:sp>
      <p:sp>
        <p:nvSpPr>
          <p:cNvPr id="65" name="Rectangle 141">
            <a:extLst>
              <a:ext uri="{FF2B5EF4-FFF2-40B4-BE49-F238E27FC236}">
                <a16:creationId xmlns="" xmlns:a16="http://schemas.microsoft.com/office/drawing/2014/main" id="{4DA176B4-389C-4E9F-A4FB-A02E5EFE7A26}"/>
              </a:ext>
            </a:extLst>
          </p:cNvPr>
          <p:cNvSpPr/>
          <p:nvPr/>
        </p:nvSpPr>
        <p:spPr bwMode="gray">
          <a:xfrm>
            <a:off x="7547992" y="2647340"/>
            <a:ext cx="998025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algn="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Anfrage </a:t>
            </a:r>
            <a:r>
              <a:rPr lang="de-DE" sz="1400" kern="0" dirty="0" err="1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sz="1400" kern="0" dirty="0" err="1" smtClean="0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eleTAN</a:t>
            </a:r>
            <a:endParaRPr lang="de-DE" sz="1400" kern="0" dirty="0">
              <a:solidFill>
                <a:srgbClr val="999999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Rectangle 142">
            <a:extLst>
              <a:ext uri="{FF2B5EF4-FFF2-40B4-BE49-F238E27FC236}">
                <a16:creationId xmlns="" xmlns:a16="http://schemas.microsoft.com/office/drawing/2014/main" id="{10DE158F-C2AD-4EF8-88B9-B96B979AF43B}"/>
              </a:ext>
            </a:extLst>
          </p:cNvPr>
          <p:cNvSpPr/>
          <p:nvPr/>
        </p:nvSpPr>
        <p:spPr bwMode="gray">
          <a:xfrm>
            <a:off x="8197937" y="3309694"/>
            <a:ext cx="998025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err="1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sz="1400" kern="0" dirty="0" err="1" smtClean="0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eleTAN</a:t>
            </a:r>
            <a:endParaRPr lang="de-DE" sz="1400" kern="0" dirty="0">
              <a:solidFill>
                <a:srgbClr val="999999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8" name="Straight Connector 138">
            <a:extLst>
              <a:ext uri="{FF2B5EF4-FFF2-40B4-BE49-F238E27FC236}">
                <a16:creationId xmlns="" xmlns:a16="http://schemas.microsoft.com/office/drawing/2014/main" id="{2A4B9BDB-6CF0-4E23-9E62-BF8520BFD061}"/>
              </a:ext>
            </a:extLst>
          </p:cNvPr>
          <p:cNvCxnSpPr>
            <a:cxnSpLocks/>
          </p:cNvCxnSpPr>
          <p:nvPr/>
        </p:nvCxnSpPr>
        <p:spPr>
          <a:xfrm>
            <a:off x="8197937" y="2358248"/>
            <a:ext cx="1" cy="1639177"/>
          </a:xfrm>
          <a:prstGeom prst="line">
            <a:avLst/>
          </a:prstGeom>
          <a:noFill/>
          <a:ln w="9525" cap="flat" cmpd="sng" algn="ctr">
            <a:solidFill>
              <a:srgbClr val="999999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9" name="Straight Connector 143">
            <a:extLst>
              <a:ext uri="{FF2B5EF4-FFF2-40B4-BE49-F238E27FC236}">
                <a16:creationId xmlns="" xmlns:a16="http://schemas.microsoft.com/office/drawing/2014/main" id="{B790C2E2-1CE5-4D50-B798-B7473D8EDE1F}"/>
              </a:ext>
            </a:extLst>
          </p:cNvPr>
          <p:cNvCxnSpPr>
            <a:cxnSpLocks/>
          </p:cNvCxnSpPr>
          <p:nvPr/>
        </p:nvCxnSpPr>
        <p:spPr>
          <a:xfrm flipV="1">
            <a:off x="8582830" y="2358248"/>
            <a:ext cx="1" cy="1639177"/>
          </a:xfrm>
          <a:prstGeom prst="line">
            <a:avLst/>
          </a:prstGeom>
          <a:noFill/>
          <a:ln w="9525" cap="flat" cmpd="sng" algn="ctr">
            <a:solidFill>
              <a:srgbClr val="999999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Connector: Elbow 151">
            <a:extLst>
              <a:ext uri="{FF2B5EF4-FFF2-40B4-BE49-F238E27FC236}">
                <a16:creationId xmlns="" xmlns:a16="http://schemas.microsoft.com/office/drawing/2014/main" id="{4B4AA03C-0B15-4E87-BB80-CAC864678F21}"/>
              </a:ext>
            </a:extLst>
          </p:cNvPr>
          <p:cNvCxnSpPr>
            <a:cxnSpLocks/>
          </p:cNvCxnSpPr>
          <p:nvPr/>
        </p:nvCxnSpPr>
        <p:spPr>
          <a:xfrm rot="5400000">
            <a:off x="6034928" y="2989015"/>
            <a:ext cx="12700" cy="4680000"/>
          </a:xfrm>
          <a:prstGeom prst="bentConnector3">
            <a:avLst>
              <a:gd name="adj1" fmla="val 1485000"/>
            </a:avLst>
          </a:prstGeom>
          <a:noFill/>
          <a:ln w="9525" cap="flat" cmpd="sng" algn="ctr">
            <a:solidFill>
              <a:srgbClr val="999999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Rectangle 155">
            <a:extLst>
              <a:ext uri="{FF2B5EF4-FFF2-40B4-BE49-F238E27FC236}">
                <a16:creationId xmlns="" xmlns:a16="http://schemas.microsoft.com/office/drawing/2014/main" id="{112B9E72-B09E-46EF-B44C-787FF3CF9754}"/>
              </a:ext>
            </a:extLst>
          </p:cNvPr>
          <p:cNvSpPr/>
          <p:nvPr/>
        </p:nvSpPr>
        <p:spPr bwMode="gray">
          <a:xfrm>
            <a:off x="5711764" y="5499840"/>
            <a:ext cx="1903334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algn="ct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Anlage </a:t>
            </a:r>
            <a:r>
              <a:rPr lang="de-DE" sz="1400" kern="0" dirty="0" err="1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sz="1400" kern="0" dirty="0" err="1" smtClean="0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eleTAN</a:t>
            </a:r>
            <a:endParaRPr lang="de-DE" sz="1400" kern="0" dirty="0">
              <a:solidFill>
                <a:srgbClr val="999999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2" name="Connector: Elbow 157">
            <a:extLst>
              <a:ext uri="{FF2B5EF4-FFF2-40B4-BE49-F238E27FC236}">
                <a16:creationId xmlns="" xmlns:a16="http://schemas.microsoft.com/office/drawing/2014/main" id="{792A4D4D-B5E1-4E4E-8C6F-7D7AAF0F5006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1785634" y="1966052"/>
            <a:ext cx="1054477" cy="300826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666666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Connector: Elbow 158">
            <a:extLst>
              <a:ext uri="{FF2B5EF4-FFF2-40B4-BE49-F238E27FC236}">
                <a16:creationId xmlns="" xmlns:a16="http://schemas.microsoft.com/office/drawing/2014/main" id="{D8992BC4-D386-49F3-BD0C-DC919307B7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27709" y="1830557"/>
            <a:ext cx="1054477" cy="3256690"/>
          </a:xfrm>
          <a:prstGeom prst="bentConnector3">
            <a:avLst>
              <a:gd name="adj1" fmla="val 58223"/>
            </a:avLst>
          </a:prstGeom>
          <a:noFill/>
          <a:ln w="15875" cap="flat" cmpd="sng" algn="ctr">
            <a:solidFill>
              <a:srgbClr val="3C8A15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4" name="Rectangle 160">
            <a:extLst>
              <a:ext uri="{FF2B5EF4-FFF2-40B4-BE49-F238E27FC236}">
                <a16:creationId xmlns="" xmlns:a16="http://schemas.microsoft.com/office/drawing/2014/main" id="{AF710B9C-ACA3-4A6E-A0FF-DF0E0464DDF1}"/>
              </a:ext>
            </a:extLst>
          </p:cNvPr>
          <p:cNvSpPr/>
          <p:nvPr/>
        </p:nvSpPr>
        <p:spPr bwMode="gray">
          <a:xfrm>
            <a:off x="1502946" y="3658733"/>
            <a:ext cx="2284508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Testergebnis</a:t>
            </a:r>
            <a:endParaRPr lang="de-DE" sz="1400" kern="0" dirty="0">
              <a:solidFill>
                <a:srgbClr val="575757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6" name="Connector: Elbow 164">
            <a:extLst>
              <a:ext uri="{FF2B5EF4-FFF2-40B4-BE49-F238E27FC236}">
                <a16:creationId xmlns="" xmlns:a16="http://schemas.microsoft.com/office/drawing/2014/main" id="{7F82D55C-B25D-4345-BA9C-BC2497762A08}"/>
              </a:ext>
            </a:extLst>
          </p:cNvPr>
          <p:cNvCxnSpPr>
            <a:cxnSpLocks/>
            <a:stCxn id="48" idx="0"/>
            <a:endCxn id="7" idx="0"/>
          </p:cNvCxnSpPr>
          <p:nvPr/>
        </p:nvCxnSpPr>
        <p:spPr>
          <a:xfrm rot="16200000" flipH="1" flipV="1">
            <a:off x="4556836" y="-2410241"/>
            <a:ext cx="101166" cy="7597362"/>
          </a:xfrm>
          <a:prstGeom prst="bentConnector3">
            <a:avLst>
              <a:gd name="adj1" fmla="val -225965"/>
            </a:avLst>
          </a:prstGeom>
          <a:noFill/>
          <a:ln w="9525" cap="flat" cmpd="sng" algn="ctr">
            <a:solidFill>
              <a:srgbClr val="999999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77" name="Rectangle 167">
            <a:extLst>
              <a:ext uri="{FF2B5EF4-FFF2-40B4-BE49-F238E27FC236}">
                <a16:creationId xmlns="" xmlns:a16="http://schemas.microsoft.com/office/drawing/2014/main" id="{3A5029D7-F873-4206-BF15-0A30189938DF}"/>
              </a:ext>
            </a:extLst>
          </p:cNvPr>
          <p:cNvSpPr/>
          <p:nvPr/>
        </p:nvSpPr>
        <p:spPr bwMode="gray">
          <a:xfrm>
            <a:off x="4186549" y="835040"/>
            <a:ext cx="2457894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algn="ct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Übermittlung </a:t>
            </a:r>
            <a:r>
              <a:rPr lang="de-DE" sz="1400" kern="0" dirty="0" err="1">
                <a:solidFill>
                  <a:srgbClr val="999999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TeleTAN</a:t>
            </a:r>
            <a:endParaRPr lang="de-DE" sz="1400" kern="0" dirty="0">
              <a:solidFill>
                <a:srgbClr val="999999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8" name="Straight Arrow Connector 168">
            <a:extLst>
              <a:ext uri="{FF2B5EF4-FFF2-40B4-BE49-F238E27FC236}">
                <a16:creationId xmlns="" xmlns:a16="http://schemas.microsoft.com/office/drawing/2014/main" id="{CE1EE9A4-7040-4C61-9AC4-11D64AA52E9B}"/>
              </a:ext>
            </a:extLst>
          </p:cNvPr>
          <p:cNvCxnSpPr>
            <a:cxnSpLocks/>
          </p:cNvCxnSpPr>
          <p:nvPr/>
        </p:nvCxnSpPr>
        <p:spPr>
          <a:xfrm>
            <a:off x="96025" y="6445049"/>
            <a:ext cx="623346" cy="0"/>
          </a:xfrm>
          <a:prstGeom prst="straightConnector1">
            <a:avLst/>
          </a:prstGeom>
          <a:noFill/>
          <a:ln w="9525" cap="flat" cmpd="sng" algn="ctr">
            <a:solidFill>
              <a:srgbClr val="666666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170">
            <a:extLst>
              <a:ext uri="{FF2B5EF4-FFF2-40B4-BE49-F238E27FC236}">
                <a16:creationId xmlns="" xmlns:a16="http://schemas.microsoft.com/office/drawing/2014/main" id="{E3CA2E45-B091-422D-A0DC-0E91EF428086}"/>
              </a:ext>
            </a:extLst>
          </p:cNvPr>
          <p:cNvCxnSpPr>
            <a:cxnSpLocks/>
          </p:cNvCxnSpPr>
          <p:nvPr/>
        </p:nvCxnSpPr>
        <p:spPr>
          <a:xfrm>
            <a:off x="2223301" y="6445049"/>
            <a:ext cx="623346" cy="0"/>
          </a:xfrm>
          <a:prstGeom prst="straightConnector1">
            <a:avLst/>
          </a:prstGeom>
          <a:noFill/>
          <a:ln w="9525" cap="flat" cmpd="sng" algn="ctr">
            <a:solidFill>
              <a:srgbClr val="999999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80" name="Rectangle 171">
            <a:extLst>
              <a:ext uri="{FF2B5EF4-FFF2-40B4-BE49-F238E27FC236}">
                <a16:creationId xmlns="" xmlns:a16="http://schemas.microsoft.com/office/drawing/2014/main" id="{41627DBB-B5CF-4AF1-B871-B539DB95C0A6}"/>
              </a:ext>
            </a:extLst>
          </p:cNvPr>
          <p:cNvSpPr/>
          <p:nvPr/>
        </p:nvSpPr>
        <p:spPr bwMode="gray">
          <a:xfrm>
            <a:off x="740903" y="6283696"/>
            <a:ext cx="1459367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Automatisierter Prozess</a:t>
            </a:r>
            <a:endParaRPr lang="de-DE" sz="1400" kern="0" dirty="0">
              <a:solidFill>
                <a:srgbClr val="575757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" name="Rectangle 172">
            <a:extLst>
              <a:ext uri="{FF2B5EF4-FFF2-40B4-BE49-F238E27FC236}">
                <a16:creationId xmlns="" xmlns:a16="http://schemas.microsoft.com/office/drawing/2014/main" id="{A838D52D-D142-4EC0-8ABE-7F8558B6420A}"/>
              </a:ext>
            </a:extLst>
          </p:cNvPr>
          <p:cNvSpPr/>
          <p:nvPr/>
        </p:nvSpPr>
        <p:spPr bwMode="gray">
          <a:xfrm>
            <a:off x="2846647" y="6283696"/>
            <a:ext cx="1459367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Backup-</a:t>
            </a:r>
            <a:br>
              <a:rPr lang="de-DE" sz="10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lang="de-DE" sz="10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Prozess</a:t>
            </a:r>
            <a:endParaRPr lang="de-DE" sz="1400" kern="0" dirty="0">
              <a:solidFill>
                <a:srgbClr val="575757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ee4pFootnotes">
            <a:extLst>
              <a:ext uri="{FF2B5EF4-FFF2-40B4-BE49-F238E27FC236}">
                <a16:creationId xmlns="" xmlns:a16="http://schemas.microsoft.com/office/drawing/2014/main" id="{CFF4B6C6-9A62-4D45-B399-0E6B4ED54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15" y="5978910"/>
            <a:ext cx="4619805" cy="2492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de-DE" sz="9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+mn-lt"/>
              </a:rPr>
              <a:t>1. </a:t>
            </a:r>
            <a:r>
              <a:rPr lang="de-DE" sz="900" dirty="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+mn-lt"/>
              </a:rPr>
              <a:t>GUID</a:t>
            </a:r>
            <a:r>
              <a:rPr lang="de-DE" sz="9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+mn-lt"/>
              </a:rPr>
              <a:t>= </a:t>
            </a:r>
            <a:r>
              <a:rPr lang="de-DE" sz="900" dirty="0" err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+mn-lt"/>
              </a:rPr>
              <a:t>Globally</a:t>
            </a:r>
            <a:r>
              <a:rPr lang="de-DE" sz="9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+mn-lt"/>
              </a:rPr>
              <a:t> Unique Identifier (Identifikationsnummer für Nutzer im App-System)</a:t>
            </a:r>
            <a:br>
              <a:rPr lang="de-DE" sz="9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+mn-lt"/>
              </a:rPr>
            </a:br>
            <a:r>
              <a:rPr lang="de-DE" sz="9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+mn-lt"/>
              </a:rPr>
              <a:t>2. LIS = Lab Information System, Softwaresystem zur Datenverarbeitung im Labor</a:t>
            </a:r>
          </a:p>
        </p:txBody>
      </p:sp>
      <p:grpSp>
        <p:nvGrpSpPr>
          <p:cNvPr id="103" name="Gruppieren 102"/>
          <p:cNvGrpSpPr/>
          <p:nvPr/>
        </p:nvGrpSpPr>
        <p:grpSpPr>
          <a:xfrm>
            <a:off x="2530544" y="1439023"/>
            <a:ext cx="1503925" cy="1503925"/>
            <a:chOff x="2530544" y="1439023"/>
            <a:chExt cx="1503925" cy="1503925"/>
          </a:xfrm>
        </p:grpSpPr>
        <p:sp>
          <p:nvSpPr>
            <p:cNvPr id="6" name="Rectangle 107">
              <a:extLst>
                <a:ext uri="{FF2B5EF4-FFF2-40B4-BE49-F238E27FC236}">
                  <a16:creationId xmlns="" xmlns:a16="http://schemas.microsoft.com/office/drawing/2014/main" id="{533304F2-07A3-47D8-893C-E00D66E425B5}"/>
                </a:ext>
              </a:extLst>
            </p:cNvPr>
            <p:cNvSpPr/>
            <p:nvPr/>
          </p:nvSpPr>
          <p:spPr bwMode="gray">
            <a:xfrm>
              <a:off x="2530544" y="1439023"/>
              <a:ext cx="1503925" cy="150392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DDDDD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0000" tIns="72000" rIns="90000" bIns="72000" rtlCol="0" anchor="t"/>
            <a:lstStyle/>
            <a:p>
              <a:pPr algn="ctr" defTabSz="914400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de-DE" sz="1400" b="1" kern="0" dirty="0">
                  <a:solidFill>
                    <a:srgbClr val="575757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Ärzte / Testcenter</a:t>
              </a:r>
            </a:p>
          </p:txBody>
        </p:sp>
        <p:grpSp>
          <p:nvGrpSpPr>
            <p:cNvPr id="83" name="Group 183">
              <a:extLst>
                <a:ext uri="{FF2B5EF4-FFF2-40B4-BE49-F238E27FC236}">
                  <a16:creationId xmlns="" xmlns:a16="http://schemas.microsoft.com/office/drawing/2014/main" id="{7C6FC319-233A-4DD1-AD22-D305386BBD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20942" y="1933112"/>
              <a:ext cx="723129" cy="723129"/>
              <a:chOff x="5273675" y="2547938"/>
              <a:chExt cx="1646238" cy="1646237"/>
            </a:xfrm>
          </p:grpSpPr>
          <p:sp>
            <p:nvSpPr>
              <p:cNvPr id="84" name="AutoShape 36">
                <a:extLst>
                  <a:ext uri="{FF2B5EF4-FFF2-40B4-BE49-F238E27FC236}">
                    <a16:creationId xmlns="" xmlns:a16="http://schemas.microsoft.com/office/drawing/2014/main" id="{BC5C1277-3B69-4ADF-97DC-6CF4031DA56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547938"/>
                <a:ext cx="1646238" cy="164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de-DE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85" name="Group 185">
                <a:extLst>
                  <a:ext uri="{FF2B5EF4-FFF2-40B4-BE49-F238E27FC236}">
                    <a16:creationId xmlns="" xmlns:a16="http://schemas.microsoft.com/office/drawing/2014/main" id="{F8454D4B-BF5B-472F-9C07-FE9F88FC190C}"/>
                  </a:ext>
                </a:extLst>
              </p:cNvPr>
              <p:cNvGrpSpPr/>
              <p:nvPr/>
            </p:nvGrpSpPr>
            <p:grpSpPr>
              <a:xfrm>
                <a:off x="5537200" y="2843213"/>
                <a:ext cx="1120775" cy="1182687"/>
                <a:chOff x="5537200" y="2843213"/>
                <a:chExt cx="1120775" cy="1182687"/>
              </a:xfrm>
            </p:grpSpPr>
            <p:sp>
              <p:nvSpPr>
                <p:cNvPr id="86" name="Freeform 6">
                  <a:extLst>
                    <a:ext uri="{FF2B5EF4-FFF2-40B4-BE49-F238E27FC236}">
                      <a16:creationId xmlns="" xmlns:a16="http://schemas.microsoft.com/office/drawing/2014/main" id="{DB093D3A-64A3-4CE1-ABC9-10CE418E0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3554" y="2905125"/>
                  <a:ext cx="1108158" cy="963613"/>
                </a:xfrm>
                <a:custGeom>
                  <a:avLst/>
                  <a:gdLst>
                    <a:gd name="connsiteX0" fmla="*/ 575425 w 1108158"/>
                    <a:gd name="connsiteY0" fmla="*/ 604838 h 963613"/>
                    <a:gd name="connsiteX1" fmla="*/ 770768 w 1108158"/>
                    <a:gd name="connsiteY1" fmla="*/ 604838 h 963613"/>
                    <a:gd name="connsiteX2" fmla="*/ 777871 w 1108158"/>
                    <a:gd name="connsiteY2" fmla="*/ 611999 h 963613"/>
                    <a:gd name="connsiteX3" fmla="*/ 777871 w 1108158"/>
                    <a:gd name="connsiteY3" fmla="*/ 956452 h 963613"/>
                    <a:gd name="connsiteX4" fmla="*/ 770768 w 1108158"/>
                    <a:gd name="connsiteY4" fmla="*/ 963613 h 963613"/>
                    <a:gd name="connsiteX5" fmla="*/ 575425 w 1108158"/>
                    <a:gd name="connsiteY5" fmla="*/ 963613 h 963613"/>
                    <a:gd name="connsiteX6" fmla="*/ 568321 w 1108158"/>
                    <a:gd name="connsiteY6" fmla="*/ 956452 h 963613"/>
                    <a:gd name="connsiteX7" fmla="*/ 568321 w 1108158"/>
                    <a:gd name="connsiteY7" fmla="*/ 611999 h 963613"/>
                    <a:gd name="connsiteX8" fmla="*/ 575425 w 1108158"/>
                    <a:gd name="connsiteY8" fmla="*/ 604838 h 963613"/>
                    <a:gd name="connsiteX9" fmla="*/ 338010 w 1108158"/>
                    <a:gd name="connsiteY9" fmla="*/ 604838 h 963613"/>
                    <a:gd name="connsiteX10" fmla="*/ 532643 w 1108158"/>
                    <a:gd name="connsiteY10" fmla="*/ 604838 h 963613"/>
                    <a:gd name="connsiteX11" fmla="*/ 539746 w 1108158"/>
                    <a:gd name="connsiteY11" fmla="*/ 611999 h 963613"/>
                    <a:gd name="connsiteX12" fmla="*/ 539746 w 1108158"/>
                    <a:gd name="connsiteY12" fmla="*/ 956452 h 963613"/>
                    <a:gd name="connsiteX13" fmla="*/ 532643 w 1108158"/>
                    <a:gd name="connsiteY13" fmla="*/ 963613 h 963613"/>
                    <a:gd name="connsiteX14" fmla="*/ 338010 w 1108158"/>
                    <a:gd name="connsiteY14" fmla="*/ 963613 h 963613"/>
                    <a:gd name="connsiteX15" fmla="*/ 330196 w 1108158"/>
                    <a:gd name="connsiteY15" fmla="*/ 956452 h 963613"/>
                    <a:gd name="connsiteX16" fmla="*/ 330196 w 1108158"/>
                    <a:gd name="connsiteY16" fmla="*/ 611999 h 963613"/>
                    <a:gd name="connsiteX17" fmla="*/ 338010 w 1108158"/>
                    <a:gd name="connsiteY17" fmla="*/ 604838 h 963613"/>
                    <a:gd name="connsiteX18" fmla="*/ 731834 w 1108158"/>
                    <a:gd name="connsiteY18" fmla="*/ 0 h 963613"/>
                    <a:gd name="connsiteX19" fmla="*/ 967556 w 1108158"/>
                    <a:gd name="connsiteY19" fmla="*/ 0 h 963613"/>
                    <a:gd name="connsiteX20" fmla="*/ 984647 w 1108158"/>
                    <a:gd name="connsiteY20" fmla="*/ 12894 h 963613"/>
                    <a:gd name="connsiteX21" fmla="*/ 1105713 w 1108158"/>
                    <a:gd name="connsiteY21" fmla="*/ 267900 h 963613"/>
                    <a:gd name="connsiteX22" fmla="*/ 1088621 w 1108158"/>
                    <a:gd name="connsiteY22" fmla="*/ 293687 h 963613"/>
                    <a:gd name="connsiteX23" fmla="*/ 731834 w 1108158"/>
                    <a:gd name="connsiteY23" fmla="*/ 293687 h 963613"/>
                    <a:gd name="connsiteX24" fmla="*/ 731834 w 1108158"/>
                    <a:gd name="connsiteY24" fmla="*/ 0 h 963613"/>
                    <a:gd name="connsiteX25" fmla="*/ 141287 w 1108158"/>
                    <a:gd name="connsiteY25" fmla="*/ 0 h 963613"/>
                    <a:gd name="connsiteX26" fmla="*/ 377822 w 1108158"/>
                    <a:gd name="connsiteY26" fmla="*/ 0 h 963613"/>
                    <a:gd name="connsiteX27" fmla="*/ 377822 w 1108158"/>
                    <a:gd name="connsiteY27" fmla="*/ 293687 h 963613"/>
                    <a:gd name="connsiteX28" fmla="*/ 19458 w 1108158"/>
                    <a:gd name="connsiteY28" fmla="*/ 293687 h 963613"/>
                    <a:gd name="connsiteX29" fmla="*/ 2359 w 1108158"/>
                    <a:gd name="connsiteY29" fmla="*/ 266467 h 963613"/>
                    <a:gd name="connsiteX30" fmla="*/ 123476 w 1108158"/>
                    <a:gd name="connsiteY30" fmla="*/ 14326 h 963613"/>
                    <a:gd name="connsiteX31" fmla="*/ 141287 w 1108158"/>
                    <a:gd name="connsiteY31" fmla="*/ 0 h 963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08158" h="963613">
                      <a:moveTo>
                        <a:pt x="575425" y="604838"/>
                      </a:moveTo>
                      <a:cubicBezTo>
                        <a:pt x="575425" y="604838"/>
                        <a:pt x="575425" y="604838"/>
                        <a:pt x="770768" y="604838"/>
                      </a:cubicBezTo>
                      <a:cubicBezTo>
                        <a:pt x="774320" y="604838"/>
                        <a:pt x="777871" y="608419"/>
                        <a:pt x="777871" y="611999"/>
                      </a:cubicBezTo>
                      <a:cubicBezTo>
                        <a:pt x="777871" y="611999"/>
                        <a:pt x="777871" y="611999"/>
                        <a:pt x="777871" y="956452"/>
                      </a:cubicBezTo>
                      <a:cubicBezTo>
                        <a:pt x="777871" y="960749"/>
                        <a:pt x="774320" y="963613"/>
                        <a:pt x="770768" y="963613"/>
                      </a:cubicBezTo>
                      <a:cubicBezTo>
                        <a:pt x="770768" y="963613"/>
                        <a:pt x="770768" y="963613"/>
                        <a:pt x="575425" y="963613"/>
                      </a:cubicBezTo>
                      <a:cubicBezTo>
                        <a:pt x="571163" y="963613"/>
                        <a:pt x="568321" y="960749"/>
                        <a:pt x="568321" y="956452"/>
                      </a:cubicBezTo>
                      <a:cubicBezTo>
                        <a:pt x="568321" y="956452"/>
                        <a:pt x="568321" y="956452"/>
                        <a:pt x="568321" y="611999"/>
                      </a:cubicBezTo>
                      <a:cubicBezTo>
                        <a:pt x="568321" y="608419"/>
                        <a:pt x="571163" y="604838"/>
                        <a:pt x="575425" y="604838"/>
                      </a:cubicBezTo>
                      <a:close/>
                      <a:moveTo>
                        <a:pt x="338010" y="604838"/>
                      </a:moveTo>
                      <a:cubicBezTo>
                        <a:pt x="338010" y="604838"/>
                        <a:pt x="338010" y="604838"/>
                        <a:pt x="532643" y="604838"/>
                      </a:cubicBezTo>
                      <a:cubicBezTo>
                        <a:pt x="536905" y="604838"/>
                        <a:pt x="539746" y="608419"/>
                        <a:pt x="539746" y="611999"/>
                      </a:cubicBezTo>
                      <a:cubicBezTo>
                        <a:pt x="539746" y="611999"/>
                        <a:pt x="539746" y="611999"/>
                        <a:pt x="539746" y="956452"/>
                      </a:cubicBezTo>
                      <a:cubicBezTo>
                        <a:pt x="539746" y="960749"/>
                        <a:pt x="536905" y="963613"/>
                        <a:pt x="532643" y="963613"/>
                      </a:cubicBezTo>
                      <a:cubicBezTo>
                        <a:pt x="532643" y="963613"/>
                        <a:pt x="532643" y="963613"/>
                        <a:pt x="338010" y="963613"/>
                      </a:cubicBezTo>
                      <a:cubicBezTo>
                        <a:pt x="333748" y="963613"/>
                        <a:pt x="330196" y="960749"/>
                        <a:pt x="330196" y="956452"/>
                      </a:cubicBezTo>
                      <a:cubicBezTo>
                        <a:pt x="330196" y="956452"/>
                        <a:pt x="330196" y="956452"/>
                        <a:pt x="330196" y="611999"/>
                      </a:cubicBezTo>
                      <a:cubicBezTo>
                        <a:pt x="330196" y="608419"/>
                        <a:pt x="333748" y="604838"/>
                        <a:pt x="338010" y="604838"/>
                      </a:cubicBezTo>
                      <a:close/>
                      <a:moveTo>
                        <a:pt x="731834" y="0"/>
                      </a:moveTo>
                      <a:cubicBezTo>
                        <a:pt x="801625" y="0"/>
                        <a:pt x="879961" y="0"/>
                        <a:pt x="967556" y="0"/>
                      </a:cubicBezTo>
                      <a:cubicBezTo>
                        <a:pt x="974677" y="0"/>
                        <a:pt x="981087" y="6447"/>
                        <a:pt x="984647" y="12894"/>
                      </a:cubicBezTo>
                      <a:cubicBezTo>
                        <a:pt x="984647" y="12894"/>
                        <a:pt x="984647" y="12894"/>
                        <a:pt x="1105713" y="267900"/>
                      </a:cubicBezTo>
                      <a:cubicBezTo>
                        <a:pt x="1112834" y="281510"/>
                        <a:pt x="1103576" y="293687"/>
                        <a:pt x="1088621" y="293687"/>
                      </a:cubicBezTo>
                      <a:cubicBezTo>
                        <a:pt x="1088621" y="293687"/>
                        <a:pt x="1088621" y="293687"/>
                        <a:pt x="731834" y="293687"/>
                      </a:cubicBezTo>
                      <a:cubicBezTo>
                        <a:pt x="731834" y="293687"/>
                        <a:pt x="731834" y="293687"/>
                        <a:pt x="731834" y="0"/>
                      </a:cubicBezTo>
                      <a:close/>
                      <a:moveTo>
                        <a:pt x="141287" y="0"/>
                      </a:moveTo>
                      <a:cubicBezTo>
                        <a:pt x="141287" y="0"/>
                        <a:pt x="141287" y="0"/>
                        <a:pt x="377822" y="0"/>
                      </a:cubicBezTo>
                      <a:lnTo>
                        <a:pt x="377822" y="293687"/>
                      </a:lnTo>
                      <a:cubicBezTo>
                        <a:pt x="274516" y="293687"/>
                        <a:pt x="155536" y="293687"/>
                        <a:pt x="19458" y="293687"/>
                      </a:cubicBezTo>
                      <a:cubicBezTo>
                        <a:pt x="5209" y="293687"/>
                        <a:pt x="-4766" y="279361"/>
                        <a:pt x="2359" y="266467"/>
                      </a:cubicBezTo>
                      <a:cubicBezTo>
                        <a:pt x="2359" y="266467"/>
                        <a:pt x="2359" y="266467"/>
                        <a:pt x="123476" y="14326"/>
                      </a:cubicBezTo>
                      <a:cubicBezTo>
                        <a:pt x="127038" y="7880"/>
                        <a:pt x="133450" y="0"/>
                        <a:pt x="141287" y="0"/>
                      </a:cubicBezTo>
                      <a:close/>
                    </a:path>
                  </a:pathLst>
                </a:custGeom>
                <a:solidFill>
                  <a:srgbClr val="006A9D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7" name="Freeform 7">
                  <a:extLst>
                    <a:ext uri="{FF2B5EF4-FFF2-40B4-BE49-F238E27FC236}">
                      <a16:creationId xmlns="" xmlns:a16="http://schemas.microsoft.com/office/drawing/2014/main" id="{BEFEF702-B160-444D-B382-D4274EEE1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7200" y="2843213"/>
                  <a:ext cx="1120775" cy="1182687"/>
                </a:xfrm>
                <a:custGeom>
                  <a:avLst/>
                  <a:gdLst>
                    <a:gd name="connsiteX0" fmla="*/ 93050 w 1120775"/>
                    <a:gd name="connsiteY0" fmla="*/ 1055687 h 1182687"/>
                    <a:gd name="connsiteX1" fmla="*/ 1028440 w 1120775"/>
                    <a:gd name="connsiteY1" fmla="*/ 1055687 h 1182687"/>
                    <a:gd name="connsiteX2" fmla="*/ 1043446 w 1120775"/>
                    <a:gd name="connsiteY2" fmla="*/ 1071472 h 1182687"/>
                    <a:gd name="connsiteX3" fmla="*/ 1043446 w 1120775"/>
                    <a:gd name="connsiteY3" fmla="*/ 1092280 h 1182687"/>
                    <a:gd name="connsiteX4" fmla="*/ 1089894 w 1120775"/>
                    <a:gd name="connsiteY4" fmla="*/ 1092280 h 1182687"/>
                    <a:gd name="connsiteX5" fmla="*/ 1104900 w 1120775"/>
                    <a:gd name="connsiteY5" fmla="*/ 1108066 h 1182687"/>
                    <a:gd name="connsiteX6" fmla="*/ 1104900 w 1120775"/>
                    <a:gd name="connsiteY6" fmla="*/ 1167619 h 1182687"/>
                    <a:gd name="connsiteX7" fmla="*/ 1089894 w 1120775"/>
                    <a:gd name="connsiteY7" fmla="*/ 1182687 h 1182687"/>
                    <a:gd name="connsiteX8" fmla="*/ 30881 w 1120775"/>
                    <a:gd name="connsiteY8" fmla="*/ 1182687 h 1182687"/>
                    <a:gd name="connsiteX9" fmla="*/ 15875 w 1120775"/>
                    <a:gd name="connsiteY9" fmla="*/ 1167619 h 1182687"/>
                    <a:gd name="connsiteX10" fmla="*/ 15875 w 1120775"/>
                    <a:gd name="connsiteY10" fmla="*/ 1108066 h 1182687"/>
                    <a:gd name="connsiteX11" fmla="*/ 30881 w 1120775"/>
                    <a:gd name="connsiteY11" fmla="*/ 1092280 h 1182687"/>
                    <a:gd name="connsiteX12" fmla="*/ 78044 w 1120775"/>
                    <a:gd name="connsiteY12" fmla="*/ 1092280 h 1182687"/>
                    <a:gd name="connsiteX13" fmla="*/ 78044 w 1120775"/>
                    <a:gd name="connsiteY13" fmla="*/ 1071472 h 1182687"/>
                    <a:gd name="connsiteX14" fmla="*/ 93050 w 1120775"/>
                    <a:gd name="connsiteY14" fmla="*/ 1055687 h 1182687"/>
                    <a:gd name="connsiteX15" fmla="*/ 15705 w 1120775"/>
                    <a:gd name="connsiteY15" fmla="*/ 387350 h 1182687"/>
                    <a:gd name="connsiteX16" fmla="*/ 1105070 w 1120775"/>
                    <a:gd name="connsiteY16" fmla="*/ 387350 h 1182687"/>
                    <a:gd name="connsiteX17" fmla="*/ 1120775 w 1120775"/>
                    <a:gd name="connsiteY17" fmla="*/ 402358 h 1182687"/>
                    <a:gd name="connsiteX18" fmla="*/ 1120775 w 1120775"/>
                    <a:gd name="connsiteY18" fmla="*/ 403072 h 1182687"/>
                    <a:gd name="connsiteX19" fmla="*/ 1120061 w 1120775"/>
                    <a:gd name="connsiteY19" fmla="*/ 418080 h 1182687"/>
                    <a:gd name="connsiteX20" fmla="*/ 996562 w 1120775"/>
                    <a:gd name="connsiteY20" fmla="*/ 557435 h 1182687"/>
                    <a:gd name="connsiteX21" fmla="*/ 996562 w 1120775"/>
                    <a:gd name="connsiteY21" fmla="*/ 1025525 h 1182687"/>
                    <a:gd name="connsiteX22" fmla="*/ 965152 w 1120775"/>
                    <a:gd name="connsiteY22" fmla="*/ 1025525 h 1182687"/>
                    <a:gd name="connsiteX23" fmla="*/ 965152 w 1120775"/>
                    <a:gd name="connsiteY23" fmla="*/ 558149 h 1182687"/>
                    <a:gd name="connsiteX24" fmla="*/ 155623 w 1120775"/>
                    <a:gd name="connsiteY24" fmla="*/ 558149 h 1182687"/>
                    <a:gd name="connsiteX25" fmla="*/ 155623 w 1120775"/>
                    <a:gd name="connsiteY25" fmla="*/ 1025525 h 1182687"/>
                    <a:gd name="connsiteX26" fmla="*/ 124213 w 1120775"/>
                    <a:gd name="connsiteY26" fmla="*/ 1025525 h 1182687"/>
                    <a:gd name="connsiteX27" fmla="*/ 124213 w 1120775"/>
                    <a:gd name="connsiteY27" fmla="*/ 557435 h 1182687"/>
                    <a:gd name="connsiteX28" fmla="*/ 714 w 1120775"/>
                    <a:gd name="connsiteY28" fmla="*/ 418080 h 1182687"/>
                    <a:gd name="connsiteX29" fmla="*/ 0 w 1120775"/>
                    <a:gd name="connsiteY29" fmla="*/ 403072 h 1182687"/>
                    <a:gd name="connsiteX30" fmla="*/ 0 w 1120775"/>
                    <a:gd name="connsiteY30" fmla="*/ 402358 h 1182687"/>
                    <a:gd name="connsiteX31" fmla="*/ 15705 w 1120775"/>
                    <a:gd name="connsiteY31" fmla="*/ 387350 h 1182687"/>
                    <a:gd name="connsiteX32" fmla="*/ 546488 w 1120775"/>
                    <a:gd name="connsiteY32" fmla="*/ 101600 h 1182687"/>
                    <a:gd name="connsiteX33" fmla="*/ 530719 w 1120775"/>
                    <a:gd name="connsiteY33" fmla="*/ 117252 h 1182687"/>
                    <a:gd name="connsiteX34" fmla="*/ 530719 w 1120775"/>
                    <a:gd name="connsiteY34" fmla="*/ 177726 h 1182687"/>
                    <a:gd name="connsiteX35" fmla="*/ 469794 w 1120775"/>
                    <a:gd name="connsiteY35" fmla="*/ 177726 h 1182687"/>
                    <a:gd name="connsiteX36" fmla="*/ 454025 w 1120775"/>
                    <a:gd name="connsiteY36" fmla="*/ 193378 h 1182687"/>
                    <a:gd name="connsiteX37" fmla="*/ 454025 w 1120775"/>
                    <a:gd name="connsiteY37" fmla="*/ 222547 h 1182687"/>
                    <a:gd name="connsiteX38" fmla="*/ 469794 w 1120775"/>
                    <a:gd name="connsiteY38" fmla="*/ 238199 h 1182687"/>
                    <a:gd name="connsiteX39" fmla="*/ 530719 w 1120775"/>
                    <a:gd name="connsiteY39" fmla="*/ 238199 h 1182687"/>
                    <a:gd name="connsiteX40" fmla="*/ 530719 w 1120775"/>
                    <a:gd name="connsiteY40" fmla="*/ 298673 h 1182687"/>
                    <a:gd name="connsiteX41" fmla="*/ 546488 w 1120775"/>
                    <a:gd name="connsiteY41" fmla="*/ 314325 h 1182687"/>
                    <a:gd name="connsiteX42" fmla="*/ 575875 w 1120775"/>
                    <a:gd name="connsiteY42" fmla="*/ 314325 h 1182687"/>
                    <a:gd name="connsiteX43" fmla="*/ 591644 w 1120775"/>
                    <a:gd name="connsiteY43" fmla="*/ 298673 h 1182687"/>
                    <a:gd name="connsiteX44" fmla="*/ 591644 w 1120775"/>
                    <a:gd name="connsiteY44" fmla="*/ 238199 h 1182687"/>
                    <a:gd name="connsiteX45" fmla="*/ 652569 w 1120775"/>
                    <a:gd name="connsiteY45" fmla="*/ 238199 h 1182687"/>
                    <a:gd name="connsiteX46" fmla="*/ 668338 w 1120775"/>
                    <a:gd name="connsiteY46" fmla="*/ 222547 h 1182687"/>
                    <a:gd name="connsiteX47" fmla="*/ 668338 w 1120775"/>
                    <a:gd name="connsiteY47" fmla="*/ 193378 h 1182687"/>
                    <a:gd name="connsiteX48" fmla="*/ 652569 w 1120775"/>
                    <a:gd name="connsiteY48" fmla="*/ 177726 h 1182687"/>
                    <a:gd name="connsiteX49" fmla="*/ 591644 w 1120775"/>
                    <a:gd name="connsiteY49" fmla="*/ 177726 h 1182687"/>
                    <a:gd name="connsiteX50" fmla="*/ 591644 w 1120775"/>
                    <a:gd name="connsiteY50" fmla="*/ 117252 h 1182687"/>
                    <a:gd name="connsiteX51" fmla="*/ 575875 w 1120775"/>
                    <a:gd name="connsiteY51" fmla="*/ 101600 h 1182687"/>
                    <a:gd name="connsiteX52" fmla="*/ 546488 w 1120775"/>
                    <a:gd name="connsiteY52" fmla="*/ 101600 h 1182687"/>
                    <a:gd name="connsiteX53" fmla="*/ 415925 w 1120775"/>
                    <a:gd name="connsiteY53" fmla="*/ 61912 h 1182687"/>
                    <a:gd name="connsiteX54" fmla="*/ 706438 w 1120775"/>
                    <a:gd name="connsiteY54" fmla="*/ 61912 h 1182687"/>
                    <a:gd name="connsiteX55" fmla="*/ 706438 w 1120775"/>
                    <a:gd name="connsiteY55" fmla="*/ 355599 h 1182687"/>
                    <a:gd name="connsiteX56" fmla="*/ 415925 w 1120775"/>
                    <a:gd name="connsiteY56" fmla="*/ 355599 h 1182687"/>
                    <a:gd name="connsiteX57" fmla="*/ 415925 w 1120775"/>
                    <a:gd name="connsiteY57" fmla="*/ 61912 h 1182687"/>
                    <a:gd name="connsiteX58" fmla="*/ 153832 w 1120775"/>
                    <a:gd name="connsiteY58" fmla="*/ 0 h 1182687"/>
                    <a:gd name="connsiteX59" fmla="*/ 966944 w 1120775"/>
                    <a:gd name="connsiteY59" fmla="*/ 0 h 1182687"/>
                    <a:gd name="connsiteX60" fmla="*/ 982663 w 1120775"/>
                    <a:gd name="connsiteY60" fmla="*/ 15522 h 1182687"/>
                    <a:gd name="connsiteX61" fmla="*/ 966944 w 1120775"/>
                    <a:gd name="connsiteY61" fmla="*/ 31750 h 1182687"/>
                    <a:gd name="connsiteX62" fmla="*/ 714008 w 1120775"/>
                    <a:gd name="connsiteY62" fmla="*/ 31750 h 1182687"/>
                    <a:gd name="connsiteX63" fmla="*/ 408197 w 1120775"/>
                    <a:gd name="connsiteY63" fmla="*/ 31750 h 1182687"/>
                    <a:gd name="connsiteX64" fmla="*/ 153832 w 1120775"/>
                    <a:gd name="connsiteY64" fmla="*/ 31750 h 1182687"/>
                    <a:gd name="connsiteX65" fmla="*/ 138113 w 1120775"/>
                    <a:gd name="connsiteY65" fmla="*/ 15522 h 1182687"/>
                    <a:gd name="connsiteX66" fmla="*/ 153832 w 1120775"/>
                    <a:gd name="connsiteY66" fmla="*/ 0 h 118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120775" h="1182687">
                      <a:moveTo>
                        <a:pt x="93050" y="1055687"/>
                      </a:moveTo>
                      <a:cubicBezTo>
                        <a:pt x="93050" y="1055687"/>
                        <a:pt x="93050" y="1055687"/>
                        <a:pt x="1028440" y="1055687"/>
                      </a:cubicBezTo>
                      <a:cubicBezTo>
                        <a:pt x="1037015" y="1055687"/>
                        <a:pt x="1043446" y="1062862"/>
                        <a:pt x="1043446" y="1071472"/>
                      </a:cubicBezTo>
                      <a:cubicBezTo>
                        <a:pt x="1043446" y="1071472"/>
                        <a:pt x="1043446" y="1071472"/>
                        <a:pt x="1043446" y="1092280"/>
                      </a:cubicBezTo>
                      <a:cubicBezTo>
                        <a:pt x="1043446" y="1092280"/>
                        <a:pt x="1043446" y="1092280"/>
                        <a:pt x="1089894" y="1092280"/>
                      </a:cubicBezTo>
                      <a:cubicBezTo>
                        <a:pt x="1098469" y="1092280"/>
                        <a:pt x="1104900" y="1099455"/>
                        <a:pt x="1104900" y="1108066"/>
                      </a:cubicBezTo>
                      <a:cubicBezTo>
                        <a:pt x="1104900" y="1108066"/>
                        <a:pt x="1104900" y="1108066"/>
                        <a:pt x="1104900" y="1167619"/>
                      </a:cubicBezTo>
                      <a:cubicBezTo>
                        <a:pt x="1104900" y="1176230"/>
                        <a:pt x="1098469" y="1182687"/>
                        <a:pt x="1089894" y="1182687"/>
                      </a:cubicBezTo>
                      <a:cubicBezTo>
                        <a:pt x="1089894" y="1182687"/>
                        <a:pt x="1089894" y="1182687"/>
                        <a:pt x="30881" y="1182687"/>
                      </a:cubicBezTo>
                      <a:cubicBezTo>
                        <a:pt x="22306" y="1182687"/>
                        <a:pt x="15875" y="1176230"/>
                        <a:pt x="15875" y="1167619"/>
                      </a:cubicBezTo>
                      <a:cubicBezTo>
                        <a:pt x="15875" y="1167619"/>
                        <a:pt x="15875" y="1167619"/>
                        <a:pt x="15875" y="1108066"/>
                      </a:cubicBezTo>
                      <a:cubicBezTo>
                        <a:pt x="15875" y="1099455"/>
                        <a:pt x="22306" y="1092280"/>
                        <a:pt x="30881" y="1092280"/>
                      </a:cubicBezTo>
                      <a:cubicBezTo>
                        <a:pt x="30881" y="1092280"/>
                        <a:pt x="30881" y="1092280"/>
                        <a:pt x="78044" y="1092280"/>
                      </a:cubicBezTo>
                      <a:cubicBezTo>
                        <a:pt x="78044" y="1092280"/>
                        <a:pt x="78044" y="1092280"/>
                        <a:pt x="78044" y="1071472"/>
                      </a:cubicBezTo>
                      <a:cubicBezTo>
                        <a:pt x="78044" y="1062862"/>
                        <a:pt x="84475" y="1055687"/>
                        <a:pt x="93050" y="1055687"/>
                      </a:cubicBezTo>
                      <a:close/>
                      <a:moveTo>
                        <a:pt x="15705" y="387350"/>
                      </a:moveTo>
                      <a:cubicBezTo>
                        <a:pt x="15705" y="387350"/>
                        <a:pt x="15705" y="387350"/>
                        <a:pt x="1105070" y="387350"/>
                      </a:cubicBezTo>
                      <a:cubicBezTo>
                        <a:pt x="1113636" y="387350"/>
                        <a:pt x="1120061" y="393782"/>
                        <a:pt x="1120775" y="402358"/>
                      </a:cubicBezTo>
                      <a:cubicBezTo>
                        <a:pt x="1120775" y="402358"/>
                        <a:pt x="1120775" y="402358"/>
                        <a:pt x="1120775" y="403072"/>
                      </a:cubicBezTo>
                      <a:cubicBezTo>
                        <a:pt x="1120775" y="408075"/>
                        <a:pt x="1120061" y="413077"/>
                        <a:pt x="1120061" y="418080"/>
                      </a:cubicBezTo>
                      <a:cubicBezTo>
                        <a:pt x="1112923" y="490973"/>
                        <a:pt x="1061524" y="548859"/>
                        <a:pt x="996562" y="557435"/>
                      </a:cubicBezTo>
                      <a:cubicBezTo>
                        <a:pt x="996562" y="557435"/>
                        <a:pt x="996562" y="557435"/>
                        <a:pt x="996562" y="1025525"/>
                      </a:cubicBezTo>
                      <a:cubicBezTo>
                        <a:pt x="996562" y="1025525"/>
                        <a:pt x="996562" y="1025525"/>
                        <a:pt x="965152" y="1025525"/>
                      </a:cubicBezTo>
                      <a:cubicBezTo>
                        <a:pt x="965152" y="1025525"/>
                        <a:pt x="965152" y="1025525"/>
                        <a:pt x="965152" y="558149"/>
                      </a:cubicBezTo>
                      <a:cubicBezTo>
                        <a:pt x="965152" y="558149"/>
                        <a:pt x="965152" y="558149"/>
                        <a:pt x="155623" y="558149"/>
                      </a:cubicBezTo>
                      <a:cubicBezTo>
                        <a:pt x="155623" y="558149"/>
                        <a:pt x="155623" y="558149"/>
                        <a:pt x="155623" y="1025525"/>
                      </a:cubicBezTo>
                      <a:cubicBezTo>
                        <a:pt x="155623" y="1025525"/>
                        <a:pt x="155623" y="1025525"/>
                        <a:pt x="124213" y="1025525"/>
                      </a:cubicBezTo>
                      <a:cubicBezTo>
                        <a:pt x="124213" y="1025525"/>
                        <a:pt x="124213" y="1025525"/>
                        <a:pt x="124213" y="557435"/>
                      </a:cubicBezTo>
                      <a:cubicBezTo>
                        <a:pt x="59251" y="548859"/>
                        <a:pt x="7852" y="490973"/>
                        <a:pt x="714" y="418080"/>
                      </a:cubicBezTo>
                      <a:cubicBezTo>
                        <a:pt x="714" y="413077"/>
                        <a:pt x="0" y="408075"/>
                        <a:pt x="0" y="403072"/>
                      </a:cubicBezTo>
                      <a:cubicBezTo>
                        <a:pt x="0" y="402358"/>
                        <a:pt x="0" y="402358"/>
                        <a:pt x="0" y="402358"/>
                      </a:cubicBezTo>
                      <a:cubicBezTo>
                        <a:pt x="714" y="393782"/>
                        <a:pt x="7138" y="387350"/>
                        <a:pt x="15705" y="387350"/>
                      </a:cubicBezTo>
                      <a:close/>
                      <a:moveTo>
                        <a:pt x="546488" y="101600"/>
                      </a:moveTo>
                      <a:cubicBezTo>
                        <a:pt x="537887" y="101600"/>
                        <a:pt x="530719" y="108715"/>
                        <a:pt x="530719" y="117252"/>
                      </a:cubicBezTo>
                      <a:cubicBezTo>
                        <a:pt x="530719" y="117252"/>
                        <a:pt x="530719" y="117252"/>
                        <a:pt x="530719" y="177726"/>
                      </a:cubicBezTo>
                      <a:cubicBezTo>
                        <a:pt x="530719" y="177726"/>
                        <a:pt x="530719" y="177726"/>
                        <a:pt x="469794" y="177726"/>
                      </a:cubicBezTo>
                      <a:cubicBezTo>
                        <a:pt x="461193" y="177726"/>
                        <a:pt x="454025" y="184840"/>
                        <a:pt x="454025" y="193378"/>
                      </a:cubicBezTo>
                      <a:lnTo>
                        <a:pt x="454025" y="222547"/>
                      </a:lnTo>
                      <a:cubicBezTo>
                        <a:pt x="454025" y="231085"/>
                        <a:pt x="461193" y="238199"/>
                        <a:pt x="469794" y="238199"/>
                      </a:cubicBezTo>
                      <a:cubicBezTo>
                        <a:pt x="469794" y="238199"/>
                        <a:pt x="469794" y="238199"/>
                        <a:pt x="530719" y="238199"/>
                      </a:cubicBezTo>
                      <a:cubicBezTo>
                        <a:pt x="530719" y="238199"/>
                        <a:pt x="530719" y="238199"/>
                        <a:pt x="530719" y="298673"/>
                      </a:cubicBezTo>
                      <a:cubicBezTo>
                        <a:pt x="530719" y="307211"/>
                        <a:pt x="537887" y="314325"/>
                        <a:pt x="546488" y="314325"/>
                      </a:cubicBezTo>
                      <a:cubicBezTo>
                        <a:pt x="546488" y="314325"/>
                        <a:pt x="546488" y="314325"/>
                        <a:pt x="575875" y="314325"/>
                      </a:cubicBezTo>
                      <a:cubicBezTo>
                        <a:pt x="584477" y="314325"/>
                        <a:pt x="591644" y="307211"/>
                        <a:pt x="591644" y="298673"/>
                      </a:cubicBezTo>
                      <a:cubicBezTo>
                        <a:pt x="591644" y="298673"/>
                        <a:pt x="591644" y="298673"/>
                        <a:pt x="591644" y="238199"/>
                      </a:cubicBezTo>
                      <a:cubicBezTo>
                        <a:pt x="591644" y="238199"/>
                        <a:pt x="591644" y="238199"/>
                        <a:pt x="652569" y="238199"/>
                      </a:cubicBezTo>
                      <a:cubicBezTo>
                        <a:pt x="661171" y="238199"/>
                        <a:pt x="668338" y="231085"/>
                        <a:pt x="668338" y="222547"/>
                      </a:cubicBezTo>
                      <a:cubicBezTo>
                        <a:pt x="668338" y="222547"/>
                        <a:pt x="668338" y="222547"/>
                        <a:pt x="668338" y="193378"/>
                      </a:cubicBezTo>
                      <a:cubicBezTo>
                        <a:pt x="668338" y="184840"/>
                        <a:pt x="661171" y="177726"/>
                        <a:pt x="652569" y="177726"/>
                      </a:cubicBezTo>
                      <a:cubicBezTo>
                        <a:pt x="652569" y="177726"/>
                        <a:pt x="652569" y="177726"/>
                        <a:pt x="591644" y="177726"/>
                      </a:cubicBezTo>
                      <a:cubicBezTo>
                        <a:pt x="591644" y="177726"/>
                        <a:pt x="591644" y="177726"/>
                        <a:pt x="591644" y="117252"/>
                      </a:cubicBezTo>
                      <a:cubicBezTo>
                        <a:pt x="591644" y="108715"/>
                        <a:pt x="584477" y="101600"/>
                        <a:pt x="575875" y="101600"/>
                      </a:cubicBezTo>
                      <a:cubicBezTo>
                        <a:pt x="575875" y="101600"/>
                        <a:pt x="575875" y="101600"/>
                        <a:pt x="546488" y="101600"/>
                      </a:cubicBezTo>
                      <a:close/>
                      <a:moveTo>
                        <a:pt x="415925" y="61912"/>
                      </a:moveTo>
                      <a:cubicBezTo>
                        <a:pt x="490342" y="61912"/>
                        <a:pt x="585510" y="61912"/>
                        <a:pt x="706438" y="61912"/>
                      </a:cubicBezTo>
                      <a:cubicBezTo>
                        <a:pt x="706438" y="61912"/>
                        <a:pt x="706438" y="61912"/>
                        <a:pt x="706438" y="355599"/>
                      </a:cubicBezTo>
                      <a:cubicBezTo>
                        <a:pt x="706438" y="355599"/>
                        <a:pt x="706438" y="355599"/>
                        <a:pt x="415925" y="355599"/>
                      </a:cubicBezTo>
                      <a:cubicBezTo>
                        <a:pt x="415925" y="355599"/>
                        <a:pt x="415925" y="350585"/>
                        <a:pt x="415925" y="61912"/>
                      </a:cubicBezTo>
                      <a:close/>
                      <a:moveTo>
                        <a:pt x="153832" y="0"/>
                      </a:moveTo>
                      <a:cubicBezTo>
                        <a:pt x="153832" y="0"/>
                        <a:pt x="153832" y="0"/>
                        <a:pt x="966944" y="0"/>
                      </a:cubicBezTo>
                      <a:cubicBezTo>
                        <a:pt x="975518" y="0"/>
                        <a:pt x="982663" y="7055"/>
                        <a:pt x="982663" y="15522"/>
                      </a:cubicBezTo>
                      <a:cubicBezTo>
                        <a:pt x="982663" y="23989"/>
                        <a:pt x="975518" y="31750"/>
                        <a:pt x="966944" y="31750"/>
                      </a:cubicBezTo>
                      <a:cubicBezTo>
                        <a:pt x="966944" y="31750"/>
                        <a:pt x="966944" y="31750"/>
                        <a:pt x="714008" y="31750"/>
                      </a:cubicBezTo>
                      <a:cubicBezTo>
                        <a:pt x="637555" y="31750"/>
                        <a:pt x="538238" y="31750"/>
                        <a:pt x="408197" y="31750"/>
                      </a:cubicBezTo>
                      <a:cubicBezTo>
                        <a:pt x="333888" y="31750"/>
                        <a:pt x="249576" y="31750"/>
                        <a:pt x="153832" y="31750"/>
                      </a:cubicBezTo>
                      <a:cubicBezTo>
                        <a:pt x="145258" y="31750"/>
                        <a:pt x="138113" y="23989"/>
                        <a:pt x="138113" y="15522"/>
                      </a:cubicBezTo>
                      <a:cubicBezTo>
                        <a:pt x="138113" y="7055"/>
                        <a:pt x="145258" y="0"/>
                        <a:pt x="153832" y="0"/>
                      </a:cubicBezTo>
                      <a:close/>
                    </a:path>
                  </a:pathLst>
                </a:custGeom>
                <a:solidFill>
                  <a:srgbClr val="4D4D4D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4400"/>
                  <a:endParaRPr lang="de-DE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88" name="Rectangle 188">
            <a:extLst>
              <a:ext uri="{FF2B5EF4-FFF2-40B4-BE49-F238E27FC236}">
                <a16:creationId xmlns="" xmlns:a16="http://schemas.microsoft.com/office/drawing/2014/main" id="{4D4613FF-BAFF-461E-A1A1-F980B89023A2}"/>
              </a:ext>
            </a:extLst>
          </p:cNvPr>
          <p:cNvSpPr/>
          <p:nvPr/>
        </p:nvSpPr>
        <p:spPr bwMode="gray">
          <a:xfrm>
            <a:off x="1401198" y="1478301"/>
            <a:ext cx="1225701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algn="ctr"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Probe und persönliche Daten</a:t>
            </a:r>
          </a:p>
        </p:txBody>
      </p:sp>
      <p:sp>
        <p:nvSpPr>
          <p:cNvPr id="89" name="Rectangle 196">
            <a:extLst>
              <a:ext uri="{FF2B5EF4-FFF2-40B4-BE49-F238E27FC236}">
                <a16:creationId xmlns="" xmlns:a16="http://schemas.microsoft.com/office/drawing/2014/main" id="{F59A82C0-C91B-412C-9B1B-A56EF7EC4D4A}"/>
              </a:ext>
            </a:extLst>
          </p:cNvPr>
          <p:cNvSpPr/>
          <p:nvPr/>
        </p:nvSpPr>
        <p:spPr bwMode="gray">
          <a:xfrm>
            <a:off x="3248694" y="5102025"/>
            <a:ext cx="1280174" cy="266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 lIns="90000" tIns="72000" rIns="90000" bIns="72000" rtlCol="0" anchor="ctr"/>
          <a:lstStyle/>
          <a:p>
            <a:pPr defTabSz="914400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50" kern="0" dirty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GUID </a:t>
            </a:r>
            <a:r>
              <a:rPr lang="de-DE" sz="1050" kern="0" dirty="0" smtClean="0">
                <a:solidFill>
                  <a:srgbClr val="575757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&amp; Token</a:t>
            </a:r>
            <a:endParaRPr lang="de-DE" sz="1050" kern="0" dirty="0">
              <a:solidFill>
                <a:srgbClr val="575757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="" xmlns:a16="http://schemas.microsoft.com/office/drawing/2014/main" id="{C8FC219C-6F90-4FFA-BB36-9CD93A445214}"/>
              </a:ext>
            </a:extLst>
          </p:cNvPr>
          <p:cNvSpPr txBox="1"/>
          <p:nvPr/>
        </p:nvSpPr>
        <p:spPr>
          <a:xfrm>
            <a:off x="4748727" y="5929512"/>
            <a:ext cx="4344633" cy="861774"/>
          </a:xfrm>
          <a:prstGeom prst="rect">
            <a:avLst/>
          </a:prstGeom>
          <a:solidFill>
            <a:srgbClr val="F0AB00">
              <a:lumMod val="20000"/>
              <a:lumOff val="8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10882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0000"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Datensch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utzrechtliche Einigung Laborserver</a:t>
            </a:r>
          </a:p>
          <a:p>
            <a:pPr marL="171450" marR="0" lvl="0" indent="-171450" defTabSz="10882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Organisatorische Maßnahme:</a:t>
            </a: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Arzt fragt Patient bei Proben-entnahme, ob er dem Upload und der Datenspeicherung einwilligt. Ohne Einverständnis wird der </a:t>
            </a:r>
            <a:r>
              <a:rPr kumimoji="0" lang="de-DE" sz="1100" b="0" i="0" u="sng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QR-Code unkenntlich</a:t>
            </a: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gemacht &amp; die Testdaten werden </a:t>
            </a:r>
            <a:r>
              <a:rPr kumimoji="0" lang="de-DE" sz="1100" b="0" i="0" u="sng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nicht</a:t>
            </a:r>
            <a:r>
              <a: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75757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an den Laborserver übertragen</a:t>
            </a:r>
          </a:p>
        </p:txBody>
      </p:sp>
      <p:cxnSp>
        <p:nvCxnSpPr>
          <p:cNvPr id="92" name="Straight Arrow Connector 96">
            <a:extLst>
              <a:ext uri="{FF2B5EF4-FFF2-40B4-BE49-F238E27FC236}">
                <a16:creationId xmlns="" xmlns:a16="http://schemas.microsoft.com/office/drawing/2014/main" id="{40B687F7-3758-47CA-9392-D958A102767A}"/>
              </a:ext>
            </a:extLst>
          </p:cNvPr>
          <p:cNvCxnSpPr>
            <a:cxnSpLocks/>
          </p:cNvCxnSpPr>
          <p:nvPr/>
        </p:nvCxnSpPr>
        <p:spPr>
          <a:xfrm>
            <a:off x="4046785" y="2055683"/>
            <a:ext cx="1338268" cy="0"/>
          </a:xfrm>
          <a:prstGeom prst="straightConnector1">
            <a:avLst/>
          </a:prstGeom>
          <a:noFill/>
          <a:ln w="63500" cap="flat" cmpd="sng" algn="ctr">
            <a:solidFill>
              <a:srgbClr val="004668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58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62" grpId="0"/>
      <p:bldP spid="64" grpId="0"/>
      <p:bldP spid="65" grpId="0"/>
      <p:bldP spid="66" grpId="0"/>
      <p:bldP spid="71" grpId="0"/>
      <p:bldP spid="74" grpId="0"/>
      <p:bldP spid="77" grpId="0"/>
      <p:bldP spid="88" grpId="0"/>
      <p:bldP spid="89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01.09.2020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Angeschlossene Labore</a:t>
            </a:r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81" y="823430"/>
            <a:ext cx="3012291" cy="22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457199" y="1155700"/>
            <a:ext cx="5244861" cy="278657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Priorisierung auf niedergelassene </a:t>
            </a:r>
            <a:r>
              <a:rPr lang="de-DE" dirty="0" smtClean="0"/>
              <a:t>Labore; </a:t>
            </a:r>
            <a:r>
              <a:rPr lang="de-DE" dirty="0"/>
              <a:t>Krankenhäuser und Unikliniken noch kaum angeschlossen</a:t>
            </a:r>
          </a:p>
          <a:p>
            <a:r>
              <a:rPr lang="de-DE" dirty="0" smtClean="0"/>
              <a:t>183 Labore für SARS-CoV-2-Testungen</a:t>
            </a:r>
          </a:p>
          <a:p>
            <a:r>
              <a:rPr lang="de-DE" dirty="0" smtClean="0"/>
              <a:t>120 Labore sind technisch angeschlossen</a:t>
            </a:r>
          </a:p>
          <a:p>
            <a:pPr lvl="1"/>
            <a:r>
              <a:rPr lang="de-DE" sz="2400" dirty="0"/>
              <a:t>70% </a:t>
            </a:r>
            <a:r>
              <a:rPr lang="de-DE" sz="2400" dirty="0" smtClean="0"/>
              <a:t>der Testkapazitäten </a:t>
            </a:r>
            <a:r>
              <a:rPr lang="de-DE" sz="2400" dirty="0"/>
              <a:t>in D</a:t>
            </a:r>
          </a:p>
          <a:p>
            <a:pPr lvl="1"/>
            <a:r>
              <a:rPr lang="de-DE" sz="2400" b="1" dirty="0" smtClean="0"/>
              <a:t>103 Labore E2E</a:t>
            </a:r>
          </a:p>
          <a:p>
            <a:pPr marL="0" indent="0">
              <a:buNone/>
            </a:pPr>
            <a:r>
              <a:rPr lang="de-DE" b="1" dirty="0" smtClean="0"/>
              <a:t> 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204616" y="3132406"/>
            <a:ext cx="2397162" cy="230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 4"/>
          <p:cNvSpPr txBox="1">
            <a:spLocks/>
          </p:cNvSpPr>
          <p:nvPr/>
        </p:nvSpPr>
        <p:spPr>
          <a:xfrm>
            <a:off x="443344" y="3872381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Häufigste Fehlerquellen</a:t>
            </a:r>
            <a:endParaRPr lang="de-DE" dirty="0"/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43343" y="4335385"/>
            <a:ext cx="8092593" cy="25746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Labore sind nicht an CWA angebunden</a:t>
            </a:r>
          </a:p>
          <a:p>
            <a:r>
              <a:rPr lang="de-DE" dirty="0" smtClean="0"/>
              <a:t>Verwechslung mit anderen Labor-Apps</a:t>
            </a:r>
          </a:p>
          <a:p>
            <a:r>
              <a:rPr lang="de-DE" dirty="0" smtClean="0"/>
              <a:t>Änderung der CWA-Funktion</a:t>
            </a:r>
          </a:p>
          <a:p>
            <a:pPr marL="0" indent="0">
              <a:buNone/>
            </a:pPr>
            <a:r>
              <a:rPr lang="de-DE" sz="2000" dirty="0" smtClean="0"/>
              <a:t>      Verifikation positiver Ergebnisse vs. personalisierte </a:t>
            </a:r>
            <a:r>
              <a:rPr lang="de-DE" sz="2000" dirty="0"/>
              <a:t>B</a:t>
            </a:r>
            <a:r>
              <a:rPr lang="de-DE" sz="2000" dirty="0" smtClean="0"/>
              <a:t>efundmitteilung</a:t>
            </a:r>
          </a:p>
          <a:p>
            <a:endParaRPr lang="de-DE" sz="2400" b="1" dirty="0" smtClean="0"/>
          </a:p>
          <a:p>
            <a:pPr marL="0" indent="0">
              <a:buNone/>
            </a:pPr>
            <a:r>
              <a:rPr lang="de-DE" b="1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8" b="38192"/>
          <a:stretch/>
        </p:blipFill>
        <p:spPr bwMode="auto">
          <a:xfrm>
            <a:off x="5765680" y="3764122"/>
            <a:ext cx="3012291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01.09.2020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2358"/>
            <a:ext cx="8092592" cy="338554"/>
          </a:xfrm>
        </p:spPr>
        <p:txBody>
          <a:bodyPr/>
          <a:lstStyle/>
          <a:p>
            <a:r>
              <a:rPr lang="de-DE" dirty="0" smtClean="0"/>
              <a:t>Häufigste Fehlerquellen Muster 10C, Muster ÖGD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5" t="11163" r="34034" b="6432"/>
          <a:stretch/>
        </p:blipFill>
        <p:spPr bwMode="auto">
          <a:xfrm>
            <a:off x="249381" y="802647"/>
            <a:ext cx="3948546" cy="56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778540" y="6556853"/>
            <a:ext cx="74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</a:t>
            </a:r>
            <a:r>
              <a:rPr lang="de-DE" sz="1400" dirty="0" smtClean="0">
                <a:hlinkClick r:id="rId3"/>
              </a:rPr>
              <a:t>www.kbv.de/media/sp/Ansichtsexemplar_Muster10C.pdf</a:t>
            </a:r>
            <a:endParaRPr lang="de-DE" sz="1400" dirty="0" smtClean="0"/>
          </a:p>
          <a:p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875132" y="2832957"/>
            <a:ext cx="349819" cy="3758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smtClean="0"/>
              <a:t>x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643256" y="1950175"/>
            <a:ext cx="173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Ärzte-, Laborteil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759760" y="5019937"/>
            <a:ext cx="206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Individueller Teil</a:t>
            </a:r>
            <a:endParaRPr lang="de-DE" b="1" dirty="0"/>
          </a:p>
        </p:txBody>
      </p:sp>
      <p:sp>
        <p:nvSpPr>
          <p:cNvPr id="11" name="Inhaltsplatzhalter 3"/>
          <p:cNvSpPr txBox="1">
            <a:spLocks/>
          </p:cNvSpPr>
          <p:nvPr/>
        </p:nvSpPr>
        <p:spPr>
          <a:xfrm>
            <a:off x="4503495" y="983179"/>
            <a:ext cx="4046297" cy="497402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Dokument wurde kopiert und für mehrere Nutzer verwendet</a:t>
            </a:r>
          </a:p>
          <a:p>
            <a:r>
              <a:rPr lang="de-DE" dirty="0" smtClean="0"/>
              <a:t>Der individuelle Abschnitt wird den Nutzern nicht ausgehändigt</a:t>
            </a:r>
          </a:p>
          <a:p>
            <a:r>
              <a:rPr lang="de-DE" dirty="0" smtClean="0"/>
              <a:t>Einverständniserklärung fehlt</a:t>
            </a:r>
          </a:p>
          <a:p>
            <a:r>
              <a:rPr lang="de-DE" dirty="0" smtClean="0"/>
              <a:t>Kontaktdaten nicht leserlich</a:t>
            </a:r>
          </a:p>
          <a:p>
            <a:r>
              <a:rPr lang="de-DE" dirty="0" smtClean="0"/>
              <a:t>QR-Code wurde in sehr schlechter Qualität gedruckt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Verwechslungsgefahr:</a:t>
            </a:r>
          </a:p>
          <a:p>
            <a:pPr lvl="1"/>
            <a:r>
              <a:rPr lang="de-DE" dirty="0" smtClean="0"/>
              <a:t>QR-Code kann auch von anderen Apps genutzt werden, die mit anderen Laboren verbunden sind</a:t>
            </a:r>
          </a:p>
          <a:p>
            <a:pPr lvl="1"/>
            <a:r>
              <a:rPr lang="de-DE" dirty="0" smtClean="0"/>
              <a:t>Eigene Laborcodes werden ausgegeben</a:t>
            </a:r>
            <a:endParaRPr lang="de-DE" b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1406116" y="5965825"/>
            <a:ext cx="18029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FF0000"/>
                </a:solidFill>
              </a:rPr>
              <a:t>Missbrauchsschutz: </a:t>
            </a:r>
            <a:br>
              <a:rPr lang="de-DE" sz="1100" b="1" dirty="0" smtClean="0">
                <a:solidFill>
                  <a:srgbClr val="FF0000"/>
                </a:solidFill>
              </a:rPr>
            </a:br>
            <a:r>
              <a:rPr lang="de-DE" sz="1100" b="1" dirty="0" smtClean="0">
                <a:solidFill>
                  <a:srgbClr val="FF0000"/>
                </a:solidFill>
              </a:rPr>
              <a:t>QR-Code kann nur einmal gescannt werden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93962" y="5822831"/>
            <a:ext cx="2903965" cy="7340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363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01.09.2020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1061289"/>
          </a:xfrm>
        </p:spPr>
        <p:txBody>
          <a:bodyPr/>
          <a:lstStyle/>
          <a:p>
            <a:r>
              <a:rPr lang="de-DE" dirty="0" smtClean="0"/>
              <a:t>QR-Code wird vorzeitig gelöscht</a:t>
            </a:r>
          </a:p>
          <a:p>
            <a:r>
              <a:rPr lang="de-DE" dirty="0" smtClean="0"/>
              <a:t>QR-Code wird mehrfach eingescannt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Häufigste Nutzungsfehler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29533" y="1055792"/>
            <a:ext cx="3295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z.B. Familien scannen alle QR-Codes auf demselben Gerät ein</a:t>
            </a:r>
            <a:endParaRPr lang="de-DE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437066" y="2990251"/>
            <a:ext cx="8092593" cy="330703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Diskussion über Veröffentlichung einer Liste mit allen an die CWA angeschlossenen </a:t>
            </a:r>
            <a:r>
              <a:rPr lang="de-DE" dirty="0" smtClean="0"/>
              <a:t>Laboren</a:t>
            </a:r>
            <a:endParaRPr lang="de-DE" dirty="0"/>
          </a:p>
          <a:p>
            <a:r>
              <a:rPr lang="de-DE" dirty="0" smtClean="0"/>
              <a:t>Texte in der App werden überarbeitet (z.B. Fehlerhinweise, Anleitung für QR-Codes)</a:t>
            </a:r>
          </a:p>
          <a:p>
            <a:r>
              <a:rPr lang="de-DE" dirty="0" smtClean="0"/>
              <a:t>Information an Teststellen</a:t>
            </a:r>
            <a:r>
              <a:rPr lang="de-DE" dirty="0"/>
              <a:t> </a:t>
            </a:r>
            <a:r>
              <a:rPr lang="de-DE" dirty="0" smtClean="0"/>
              <a:t>und Hausärzte zum richtigen Umgang mit Muster 10C</a:t>
            </a:r>
          </a:p>
          <a:p>
            <a:r>
              <a:rPr lang="de-DE" dirty="0" smtClean="0"/>
              <a:t>Einbeziehung und Sensibilisierung der GÄ durch die AG Infektionsschutz</a:t>
            </a:r>
          </a:p>
          <a:p>
            <a:r>
              <a:rPr lang="de-DE" dirty="0" smtClean="0"/>
              <a:t>BMG und RKI haben eine Liste mit Kontaktadressen für Teststellen an Grenzübergängen und Flughäfen erstellt, um Rückfragen aus der Bevölkerung besser beantworten zu können</a:t>
            </a:r>
          </a:p>
          <a:p>
            <a:r>
              <a:rPr lang="de-DE" dirty="0" smtClean="0"/>
              <a:t>Priorisierung der Laboranbindung bei Grenzübergangen und Flughäfen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37067" y="2527247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Lösungsansätze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7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Bildschirmpräsentation (4:3)</PresentationFormat>
  <Paragraphs>86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Corona-Warn-App Testregistrierung: Von der Eingabe des QR-Codes  bis zur Ergebnisübermittlung</vt:lpstr>
      <vt:lpstr>Grundlegende Funktion der App</vt:lpstr>
      <vt:lpstr>Risiko-Anzeige</vt:lpstr>
      <vt:lpstr>Laboranbindung</vt:lpstr>
      <vt:lpstr>Angeschlossene Labore</vt:lpstr>
      <vt:lpstr>Häufigste Fehlerquellen Muster 10C, Muster ÖGD</vt:lpstr>
      <vt:lpstr>Häufigste Nutzungsfehler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Robert Koch Institute  and the German Biosecurity Programme</dc:title>
  <dc:creator>Johanna Hanefeld</dc:creator>
  <cp:lastModifiedBy>Beermann, Sandra</cp:lastModifiedBy>
  <cp:revision>25</cp:revision>
  <dcterms:created xsi:type="dcterms:W3CDTF">2020-07-13T04:34:45Z</dcterms:created>
  <dcterms:modified xsi:type="dcterms:W3CDTF">2020-09-01T10:30:53Z</dcterms:modified>
</cp:coreProperties>
</file>