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3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BB8"/>
    <a:srgbClr val="045AA6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5" autoAdjust="0"/>
    <p:restoredTop sz="92639" autoAdjust="0"/>
  </p:normalViewPr>
  <p:slideViewPr>
    <p:cSldViewPr snapToGrid="0" snapToObjects="1">
      <p:cViewPr>
        <p:scale>
          <a:sx n="100" d="100"/>
          <a:sy n="100" d="100"/>
        </p:scale>
        <p:origin x="-229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07.09.2020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</a:t>
            </a:r>
            <a:r>
              <a:rPr lang="de-DE" dirty="0" smtClean="0"/>
              <a:t>Projekte\RKI_nCoV-Lage\3.Kommunikation\3.7.Lageberichte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Datei </a:t>
            </a:r>
            <a:r>
              <a:rPr lang="de-DE" dirty="0" err="1" smtClean="0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04.09.2020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smtClean="0"/>
              <a:t>04.09.2020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04.09.2020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04.09.2020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smtClean="0"/>
              <a:t>04.09.2020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xmlns="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 smtClean="0"/>
              <a:t>07.09.2020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 smtClean="0">
                <a:solidFill>
                  <a:schemeClr val="bg1"/>
                </a:solidFill>
              </a:rPr>
              <a:t>COVID-19: 		Lage National, 07.09.2020</a:t>
            </a:r>
            <a:br>
              <a:rPr lang="de-DE" sz="2800" dirty="0" smtClean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/>
            </a: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 smtClean="0">
                <a:solidFill>
                  <a:schemeClr val="bg1"/>
                </a:solidFill>
              </a:rPr>
              <a:t>Informationen für den Krisenstab</a:t>
            </a:r>
            <a:endParaRPr lang="de-DE" sz="2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149008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/>
                <a:gridCol w="1308633"/>
                <a:gridCol w="1417559"/>
                <a:gridCol w="1621027"/>
                <a:gridCol w="2247404"/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chemeClr val="bg1"/>
                          </a:solidFill>
                        </a:rPr>
                        <a:t>Änderung zum Vortag</a:t>
                      </a:r>
                      <a:endParaRPr lang="de-DE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 smtClean="0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 smtClean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 smtClean="0">
                          <a:solidFill>
                            <a:schemeClr val="bg1"/>
                          </a:solidFill>
                        </a:rPr>
                        <a:t>07.09.2020;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  <a:endParaRPr lang="de-DE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Bestätigte Fälle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250.799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+814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+0,33%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302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9.325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rgbClr val="FF0000"/>
                          </a:solidFill>
                        </a:rPr>
                        <a:t>    +0</a:t>
                      </a:r>
                      <a:endParaRPr lang="de-DE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+0,00%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  <a:endParaRPr lang="de-DE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Anteil Verstorbene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rgbClr val="FF0000"/>
                          </a:solidFill>
                        </a:rPr>
                        <a:t>3,7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%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Genesene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ca. </a:t>
                      </a: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225.000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7-Tage Inzidenz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9,2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34636"/>
              </p:ext>
            </p:extLst>
          </p:nvPr>
        </p:nvGraphicFramePr>
        <p:xfrm>
          <a:off x="265066" y="4960166"/>
          <a:ext cx="3087734" cy="151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/>
                <a:gridCol w="630134"/>
                <a:gridCol w="1463144"/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 smtClean="0">
                          <a:solidFill>
                            <a:schemeClr val="bg1"/>
                          </a:solidFill>
                        </a:rPr>
                        <a:t>07.09.2020</a:t>
                      </a:r>
                      <a:endParaRPr lang="de-DE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  <a:endParaRPr lang="de-DE" sz="12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smtClean="0">
                          <a:solidFill>
                            <a:schemeClr val="bg1"/>
                          </a:solidFill>
                        </a:rPr>
                        <a:t>zum Vortag</a:t>
                      </a:r>
                      <a:endParaRPr lang="de-DE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Aktuell ITS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+10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82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Beatmet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+8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 smtClean="0">
                <a:solidFill>
                  <a:srgbClr val="045AA6"/>
                </a:solidFill>
              </a:rPr>
              <a:t>Schätzung der Reproduktionszahl (R):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07.09.2020</a:t>
            </a:r>
            <a:r>
              <a:rPr lang="de-DE" sz="1400" b="1" dirty="0">
                <a:solidFill>
                  <a:srgbClr val="FF0000"/>
                </a:solidFill>
              </a:rPr>
              <a:t>: 	</a:t>
            </a:r>
            <a:r>
              <a:rPr lang="de-DE" sz="1400" b="1" dirty="0" smtClean="0">
                <a:solidFill>
                  <a:srgbClr val="FF0000"/>
                </a:solidFill>
              </a:rPr>
              <a:t>1,12 (95%-Prädiktionsintervall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0,87 – 1,37)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06.09.2020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sv-SE" sz="1400" b="1" dirty="0" smtClean="0">
                <a:solidFill>
                  <a:srgbClr val="045AA6"/>
                </a:solidFill>
              </a:rPr>
              <a:t>1,10 </a:t>
            </a:r>
            <a:r>
              <a:rPr lang="sv-SE" sz="1400" b="1" dirty="0">
                <a:solidFill>
                  <a:srgbClr val="045AA6"/>
                </a:solidFill>
              </a:rPr>
              <a:t>(95%-Prädiktionsintervall: </a:t>
            </a:r>
            <a:r>
              <a:rPr lang="sv-SE" sz="1400" b="1" dirty="0" smtClean="0">
                <a:solidFill>
                  <a:srgbClr val="045AA6"/>
                </a:solidFill>
              </a:rPr>
              <a:t>0,88 – 1,30)</a:t>
            </a:r>
            <a:r>
              <a:rPr lang="de-DE" sz="1400" b="1" dirty="0" smtClean="0">
                <a:solidFill>
                  <a:srgbClr val="045AA6"/>
                </a:solidFill>
              </a:rPr>
              <a:t> </a:t>
            </a:r>
            <a:endParaRPr lang="de-DE" sz="1400" b="1" dirty="0" smtClean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</a:pPr>
            <a:r>
              <a:rPr lang="de-DE" sz="1400" b="1" dirty="0" smtClean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FF0000"/>
                </a:solidFill>
              </a:rPr>
              <a:t>07.09.2020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 0,95 (95%- Prädiktionsintervall</a:t>
            </a:r>
            <a:r>
              <a:rPr lang="de-DE" sz="1400" b="1" dirty="0">
                <a:solidFill>
                  <a:srgbClr val="FF0000"/>
                </a:solidFill>
              </a:rPr>
              <a:t>: </a:t>
            </a:r>
            <a:r>
              <a:rPr lang="de-DE" sz="1400" b="1" dirty="0" smtClean="0">
                <a:solidFill>
                  <a:srgbClr val="FF0000"/>
                </a:solidFill>
              </a:rPr>
              <a:t>0,84 – 1,06)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 smtClean="0">
                <a:solidFill>
                  <a:srgbClr val="045AA6"/>
                </a:solidFill>
              </a:rPr>
              <a:t>06.09.2020</a:t>
            </a:r>
            <a:r>
              <a:rPr lang="de-DE" sz="1400" b="1" dirty="0">
                <a:solidFill>
                  <a:srgbClr val="045AA6"/>
                </a:solidFill>
              </a:rPr>
              <a:t>: 	</a:t>
            </a:r>
            <a:r>
              <a:rPr lang="sv-SE" sz="1400" b="1" dirty="0" smtClean="0">
                <a:solidFill>
                  <a:srgbClr val="045AA6"/>
                </a:solidFill>
              </a:rPr>
              <a:t>0,97 (95</a:t>
            </a:r>
            <a:r>
              <a:rPr lang="sv-SE" sz="1400" b="1" dirty="0">
                <a:solidFill>
                  <a:srgbClr val="045AA6"/>
                </a:solidFill>
              </a:rPr>
              <a:t>%- Prädiktionsintervall: </a:t>
            </a:r>
            <a:r>
              <a:rPr lang="sv-SE" sz="1400" b="1" dirty="0" smtClean="0">
                <a:solidFill>
                  <a:srgbClr val="045AA6"/>
                </a:solidFill>
              </a:rPr>
              <a:t>0,86 – 1,07)</a:t>
            </a:r>
            <a:endParaRPr lang="de-DE" sz="1600" dirty="0" smtClean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3" y="754240"/>
            <a:ext cx="9032625" cy="5449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07.09.2020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7-Tages-Inzidenz nach Meldedatum Bundesländer </a:t>
            </a:r>
            <a:r>
              <a:rPr lang="de-DE" sz="1600" dirty="0" smtClean="0">
                <a:solidFill>
                  <a:schemeClr val="bg1"/>
                </a:solidFill>
              </a:rPr>
              <a:t>(Datenstand 07.09.2020 0:00 Uhr)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702100" y="1647730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2</a:t>
            </a:r>
            <a:r>
              <a:rPr lang="de-DE" sz="1400" dirty="0" smtClean="0"/>
              <a:t>.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6702100" y="2753003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5.</a:t>
            </a:r>
            <a:endParaRPr lang="de-DE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6702100" y="1398949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1.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6702100" y="1130887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3.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6702100" y="2222670"/>
            <a:ext cx="417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4</a:t>
            </a:r>
            <a:r>
              <a:rPr lang="de-DE" sz="1400" dirty="0" smtClean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3975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07.09.2020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 smtClean="0">
                <a:solidFill>
                  <a:schemeClr val="bg1"/>
                </a:solidFill>
              </a:rPr>
              <a:t>Geografische Verteilung in Deutschland: 7-Tage-Inzidenz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302497"/>
              </p:ext>
            </p:extLst>
          </p:nvPr>
        </p:nvGraphicFramePr>
        <p:xfrm>
          <a:off x="236765" y="484709"/>
          <a:ext cx="6784521" cy="11505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/>
                <a:gridCol w="6310993"/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7.627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971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456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de-DE" sz="12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2033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200" b="1" dirty="0" smtClean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200" dirty="0" err="1" smtClean="0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65" y="1575426"/>
            <a:ext cx="7164160" cy="504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Bildschirmpräsentation (4:3)</PresentationFormat>
  <Paragraphs>69</Paragraphs>
  <Slides>3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COVID-19:   Lage National, 07.09.2020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Schönfeld, Viktoria</cp:lastModifiedBy>
  <cp:revision>2652</cp:revision>
  <cp:lastPrinted>2020-08-31T05:46:37Z</cp:lastPrinted>
  <dcterms:created xsi:type="dcterms:W3CDTF">2015-11-02T12:29:13Z</dcterms:created>
  <dcterms:modified xsi:type="dcterms:W3CDTF">2020-09-07T10:23:11Z</dcterms:modified>
</cp:coreProperties>
</file>