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8" r:id="rId5"/>
    <p:sldId id="715" r:id="rId6"/>
    <p:sldId id="717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69" d="100"/>
          <a:sy n="69" d="100"/>
        </p:scale>
        <p:origin x="-106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09.09.2020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61676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09.09.2020;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253.474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+0,47%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228.000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9,4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03320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08.09.2020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09.09.2020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0,88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0,71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1,08)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08.09.2020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1,10 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0,90 – 1,31) </a:t>
            </a: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09.09.2020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0,95</a:t>
            </a:r>
            <a:r>
              <a:rPr lang="sv-SE" sz="1400" b="1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</a:t>
            </a:r>
            <a:r>
              <a:rPr lang="sv-SE" sz="1400" b="1">
                <a:solidFill>
                  <a:srgbClr val="FF0000"/>
                </a:solidFill>
              </a:rPr>
              <a:t>: </a:t>
            </a:r>
            <a:r>
              <a:rPr lang="sv-SE" sz="1400" b="1" smtClean="0">
                <a:solidFill>
                  <a:srgbClr val="FF0000"/>
                </a:solidFill>
              </a:rPr>
              <a:t>0,86 </a:t>
            </a:r>
            <a:r>
              <a:rPr lang="sv-SE" sz="1400" b="1">
                <a:solidFill>
                  <a:srgbClr val="FF0000"/>
                </a:solidFill>
              </a:rPr>
              <a:t>– </a:t>
            </a:r>
            <a:r>
              <a:rPr lang="sv-SE" sz="1400" b="1" smtClean="0">
                <a:solidFill>
                  <a:srgbClr val="FF0000"/>
                </a:solidFill>
              </a:rPr>
              <a:t>1,04)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08.09.2020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0,98 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0,87 – 1,09)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9" y="766763"/>
            <a:ext cx="8854983" cy="56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09.09.2020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119886" y="1412085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7119886" y="290602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119886" y="1647729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7119886" y="190793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7119886" y="237655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18136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7.810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" y="1648091"/>
            <a:ext cx="6863508" cy="48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Vergleich Meldewochen 35 und 36: Fallzahl und Inzidenz nach Bundesland </a:t>
            </a:r>
            <a:r>
              <a:rPr lang="de-DE" sz="1800" dirty="0" smtClean="0">
                <a:solidFill>
                  <a:schemeClr val="bg1"/>
                </a:solidFill>
              </a:rPr>
              <a:t>(Datenstand 08.09.2020; 0:00 Uhr)</a:t>
            </a:r>
            <a:endParaRPr lang="de-DE" sz="1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718257"/>
              </p:ext>
            </p:extLst>
          </p:nvPr>
        </p:nvGraphicFramePr>
        <p:xfrm>
          <a:off x="564827" y="1090675"/>
          <a:ext cx="7863075" cy="5164762"/>
        </p:xfrm>
        <a:graphic>
          <a:graphicData uri="http://schemas.openxmlformats.org/drawingml/2006/table">
            <a:tbl>
              <a:tblPr/>
              <a:tblGrid>
                <a:gridCol w="2145322"/>
                <a:gridCol w="804232"/>
                <a:gridCol w="914400"/>
                <a:gridCol w="826265"/>
                <a:gridCol w="881349"/>
                <a:gridCol w="1167788"/>
                <a:gridCol w="1123719"/>
              </a:tblGrid>
              <a:tr h="57287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im Vergleich zur Vorwoche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5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1.774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1.631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2.125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2.168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+2%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+8%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2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+12%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791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-12%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+69%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1.729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1.694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-26%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-36%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+36%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-26%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-14%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Gesamt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8.746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8.346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Arial"/>
                        </a:rPr>
                        <a:t>-400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i="0" u="none" strike="noStrike" dirty="0">
                          <a:effectLst/>
                          <a:latin typeface="Arial"/>
                        </a:rPr>
                        <a:t>-5%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6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1014761"/>
            <a:ext cx="8649438" cy="560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79056" y="1939590"/>
            <a:ext cx="5650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35. und 36. Meldewoche wurden 17.092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6.349 Fällen (37%)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Zwischen der 15</a:t>
            </a:r>
            <a:r>
              <a:rPr lang="de-DE" sz="1600" dirty="0">
                <a:solidFill>
                  <a:srgbClr val="006EC7"/>
                </a:solidFill>
              </a:rPr>
              <a:t>. </a:t>
            </a:r>
            <a:r>
              <a:rPr lang="de-DE" sz="1600" dirty="0" smtClean="0">
                <a:solidFill>
                  <a:srgbClr val="006EC7"/>
                </a:solidFill>
              </a:rPr>
              <a:t>und 25</a:t>
            </a:r>
            <a:r>
              <a:rPr lang="de-DE" sz="1600" dirty="0">
                <a:solidFill>
                  <a:srgbClr val="006EC7"/>
                </a:solidFill>
              </a:rPr>
              <a:t>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0,3%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In </a:t>
            </a:r>
            <a:r>
              <a:rPr lang="de-DE" sz="1600" dirty="0">
                <a:solidFill>
                  <a:srgbClr val="006EC7"/>
                </a:solidFill>
              </a:rPr>
              <a:t>den Wochen 26 bis </a:t>
            </a:r>
            <a:r>
              <a:rPr lang="de-DE" sz="1600" dirty="0" smtClean="0">
                <a:solidFill>
                  <a:srgbClr val="006EC7"/>
                </a:solidFill>
              </a:rPr>
              <a:t>34 stieg </a:t>
            </a:r>
            <a:r>
              <a:rPr lang="de-DE" sz="1600" dirty="0">
                <a:solidFill>
                  <a:srgbClr val="006EC7"/>
                </a:solidFill>
              </a:rPr>
              <a:t>dieser Anteil von </a:t>
            </a:r>
            <a:r>
              <a:rPr lang="de-DE" sz="1600" dirty="0" smtClean="0">
                <a:solidFill>
                  <a:srgbClr val="006EC7"/>
                </a:solidFill>
              </a:rPr>
              <a:t>2,6%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auf 49% an und sank ab KW35 auf 32%.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5027" y="6768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08.09.2020,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0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553998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</a:t>
            </a:r>
            <a:r>
              <a:rPr lang="de-DE" sz="1800" dirty="0" smtClean="0"/>
              <a:t>33-36 </a:t>
            </a:r>
            <a:r>
              <a:rPr lang="de-DE" sz="1800" dirty="0"/>
              <a:t>übermittelten COVID-19-Fälle, Stand </a:t>
            </a:r>
            <a:r>
              <a:rPr lang="de-DE" sz="1800" dirty="0" smtClean="0"/>
              <a:t>08.09.2020</a:t>
            </a:r>
            <a:r>
              <a:rPr lang="de-DE" sz="1800" dirty="0"/>
              <a:t>, 0:00 Uhr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88938"/>
              </p:ext>
            </p:extLst>
          </p:nvPr>
        </p:nvGraphicFramePr>
        <p:xfrm>
          <a:off x="1869438" y="919204"/>
          <a:ext cx="5648963" cy="4703282"/>
        </p:xfrm>
        <a:graphic>
          <a:graphicData uri="http://schemas.openxmlformats.org/drawingml/2006/table">
            <a:tbl>
              <a:tblPr firstRow="1" firstCol="1" bandRow="1"/>
              <a:tblGrid>
                <a:gridCol w="2326043"/>
                <a:gridCol w="645487"/>
                <a:gridCol w="715006"/>
                <a:gridCol w="575968"/>
                <a:gridCol w="645487"/>
                <a:gridCol w="740972"/>
              </a:tblGrid>
              <a:tr h="419282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Expositionsland</a:t>
                      </a:r>
                      <a:endParaRPr lang="de-DE" sz="1200" b="1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KW33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KW34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KW35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KW36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</a:rPr>
                        <a:t>Gesamt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Deutschland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2.700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2.658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2.586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2.482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10.426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Kroatien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3.115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Kosovo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2.879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Türkei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1.837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Bosnien und Herzegowina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Rumänien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Bulgarien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Nordmazedonien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Albanien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Ungarn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Österreich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Griechenland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Serbien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/>
                        </a:rPr>
                        <a:t>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A</a:t>
                      </a:r>
                      <a:r>
                        <a:rPr lang="de-DE" sz="12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ndere</a:t>
                      </a:r>
                      <a:endParaRPr lang="de-DE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effectLst/>
                          <a:latin typeface="Arial"/>
                        </a:rPr>
                        <a:t>1.662</a:t>
                      </a:r>
                      <a:endParaRPr lang="de-D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41963" y="5876912"/>
            <a:ext cx="622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24.949 Nennungen, davon Ausland</a:t>
            </a:r>
          </a:p>
          <a:p>
            <a:r>
              <a:rPr lang="de-DE" dirty="0" smtClean="0"/>
              <a:t>14.440 Fälle mit Angabe Exposition </a:t>
            </a:r>
            <a:r>
              <a:rPr lang="de-DE" dirty="0"/>
              <a:t>Ausland, </a:t>
            </a:r>
            <a:r>
              <a:rPr lang="de-DE" dirty="0" smtClean="0"/>
              <a:t>14.523 Nennungen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Bildschirmpräsentation (4:3)</PresentationFormat>
  <Paragraphs>323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09.09.2020  Informationen für den Krisenstab</vt:lpstr>
      <vt:lpstr>PowerPoint-Präsentation</vt:lpstr>
      <vt:lpstr>PowerPoint-Präsentation</vt:lpstr>
      <vt:lpstr>Vergleich Meldewochen 35 und 36: Fallzahl und Inzidenz nach Bundesland (Datenstand 08.09.2020; 0:00 Uhr)</vt:lpstr>
      <vt:lpstr>PowerPoint-Präsentation</vt:lpstr>
      <vt:lpstr>Am häufigsten genannte Expositionsländer der in den Meldewochen 33-36 übermittelten COVID-19-Fälle, Stand 08.09.2020, 0:00 Uhr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2659</cp:revision>
  <cp:lastPrinted>2020-08-31T05:46:37Z</cp:lastPrinted>
  <dcterms:created xsi:type="dcterms:W3CDTF">2015-11-02T12:29:13Z</dcterms:created>
  <dcterms:modified xsi:type="dcterms:W3CDTF">2020-09-09T07:54:14Z</dcterms:modified>
</cp:coreProperties>
</file>