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75" r:id="rId3"/>
    <p:sldId id="283" r:id="rId4"/>
    <p:sldId id="288" r:id="rId5"/>
    <p:sldId id="28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61" autoAdjust="0"/>
    <p:restoredTop sz="88689" autoAdjust="0"/>
  </p:normalViewPr>
  <p:slideViewPr>
    <p:cSldViewPr>
      <p:cViewPr>
        <p:scale>
          <a:sx n="80" d="100"/>
          <a:sy n="80" d="100"/>
        </p:scale>
        <p:origin x="-776" y="3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D80D1-345D-4A22-86A7-B68020FB16BD}" type="datetimeFigureOut">
              <a:rPr lang="en-GB" smtClean="0"/>
              <a:t>09/09/2020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E3ABF-76B4-404A-87F4-A6B5F678EC15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904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E3ABF-76B4-404A-87F4-A6B5F678EC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30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325311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 13" descr="PPT_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 smtClean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56689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Inhaltsplatzhalter 9"/>
          <p:cNvSpPr>
            <a:spLocks noGrp="1"/>
          </p:cNvSpPr>
          <p:nvPr>
            <p:ph sz="quarter" idx="13"/>
          </p:nvPr>
        </p:nvSpPr>
        <p:spPr>
          <a:xfrm>
            <a:off x="457200" y="1710633"/>
            <a:ext cx="7983646" cy="4507846"/>
          </a:xfrm>
        </p:spPr>
        <p:txBody>
          <a:bodyPr/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94218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7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70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27323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7314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02.11.15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Lorem ipsum dolor sit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671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tif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836265"/>
            <a:ext cx="7983646" cy="874368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 smtClean="0"/>
              <a:t>Mastertitelformat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710633"/>
            <a:ext cx="7983646" cy="450784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356350"/>
            <a:ext cx="1860421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02.11.15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28956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r>
              <a:rPr lang="de-DE" smtClean="0"/>
              <a:t>Lorem ipsum dolor sit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6356350"/>
            <a:ext cx="496872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pPr defTabSz="457200"/>
            <a:fld id="{162A217B-ED1C-D84B-8478-63C77FA79618}" type="slidenum">
              <a:rPr lang="de-DE" smtClean="0"/>
              <a:pPr defTabSz="457200"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0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1837" y="326665"/>
            <a:ext cx="2054800" cy="595685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0" y="6458251"/>
            <a:ext cx="7996881" cy="424726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5190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de-DE" dirty="0" smtClean="0"/>
              <a:t>Laborbasierte </a:t>
            </a:r>
            <a:r>
              <a:rPr lang="de-DE" dirty="0" err="1" smtClean="0"/>
              <a:t>Surveillance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SARS-CoV-2 in ARS</a:t>
            </a:r>
            <a:br>
              <a:rPr lang="de-DE" dirty="0" smtClean="0"/>
            </a:b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 smtClean="0"/>
              <a:t>09.09.2020</a:t>
            </a:r>
          </a:p>
        </p:txBody>
      </p:sp>
    </p:spTree>
    <p:extLst>
      <p:ext uri="{BB962C8B-B14F-4D97-AF65-F5344CB8AC3E}">
        <p14:creationId xmlns:p14="http://schemas.microsoft.com/office/powerpoint/2010/main" val="86951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Testungen pro 100.00 Einwohner nach Altersgruppe und </a:t>
            </a:r>
            <a:r>
              <a:rPr lang="de-DE" dirty="0" smtClean="0"/>
              <a:t>Kalenderwoche – </a:t>
            </a:r>
            <a:r>
              <a:rPr lang="de-DE" sz="2000" dirty="0" smtClean="0"/>
              <a:t>Datenstand 08.09.2020</a:t>
            </a:r>
            <a:endParaRPr lang="de-DE" sz="20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891" y="1711325"/>
            <a:ext cx="7278156" cy="450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224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Anzahl der positiven und negativen Testungen pro </a:t>
            </a:r>
            <a:r>
              <a:rPr lang="de-DE" dirty="0" smtClean="0"/>
              <a:t>Tag – bundesweit - </a:t>
            </a:r>
            <a:r>
              <a:rPr lang="de-DE" sz="2000" dirty="0" smtClean="0"/>
              <a:t>Datenstand 08.09.2020</a:t>
            </a:r>
            <a:endParaRPr lang="de-DE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39" y="1711325"/>
            <a:ext cx="7211060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801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Testverzug – </a:t>
            </a:r>
            <a:r>
              <a:rPr lang="de-DE" sz="2000" dirty="0" smtClean="0"/>
              <a:t>Datenstand 08.09.2020</a:t>
            </a:r>
            <a:endParaRPr lang="de-DE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715" y="2122781"/>
            <a:ext cx="7344507" cy="368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527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Verteilung Testungen nach Abnahmeort – </a:t>
            </a:r>
            <a:r>
              <a:rPr lang="de-DE" sz="1800" dirty="0" smtClean="0"/>
              <a:t>Datenstand 08.09.2020</a:t>
            </a:r>
            <a:endParaRPr lang="de-DE" sz="18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130" y="1711325"/>
            <a:ext cx="6309678" cy="450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03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Bildschirmpräsentation (4:3)</PresentationFormat>
  <Paragraphs>11</Paragraphs>
  <Slides>5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Office-Design</vt:lpstr>
      <vt:lpstr>Laborbasierte Surveillance SARS-CoV-2 in ARS </vt:lpstr>
      <vt:lpstr>Anzahl Testungen pro 100.00 Einwohner nach Altersgruppe und Kalenderwoche – Datenstand 08.09.2020</vt:lpstr>
      <vt:lpstr>Anzahl der positiven und negativen Testungen pro Tag – bundesweit - Datenstand 08.09.2020</vt:lpstr>
      <vt:lpstr>Testverzug – Datenstand 08.09.2020</vt:lpstr>
      <vt:lpstr>Verteilung Testungen nach Abnahmeort – Datenstand 08.09.2020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Machbarkeitsstudie alternative Übermittlungswege der Antibiotika-Verbrauchs- und –Resistenz-Daten für ARVIA</dc:title>
  <dc:creator>Hoffmann, Alexandra</dc:creator>
  <cp:lastModifiedBy>Abu Sin, Muna</cp:lastModifiedBy>
  <cp:revision>181</cp:revision>
  <dcterms:created xsi:type="dcterms:W3CDTF">2020-01-21T10:42:53Z</dcterms:created>
  <dcterms:modified xsi:type="dcterms:W3CDTF">2020-09-09T05:53:40Z</dcterms:modified>
</cp:coreProperties>
</file>