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3" r:id="rId4"/>
    <p:sldId id="270" r:id="rId5"/>
    <p:sldId id="262" r:id="rId6"/>
    <p:sldId id="269" r:id="rId7"/>
    <p:sldId id="266" r:id="rId8"/>
    <p:sldId id="265" r:id="rId9"/>
    <p:sldId id="260" r:id="rId10"/>
    <p:sldId id="263" r:id="rId11"/>
    <p:sldId id="274" r:id="rId12"/>
    <p:sldId id="275" r:id="rId13"/>
    <p:sldId id="268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62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88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24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591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5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12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64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712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07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38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26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6EFF5-C09A-4276-B88A-801B4D34515F}" type="datetimeFigureOut">
              <a:rPr lang="de-DE" smtClean="0"/>
              <a:t>11.09.2020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72B27-467D-443E-9047-FE2DD6F21A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60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ncov-lage@rki.de" TargetMode="External"/><Relationship Id="rId2" Type="http://schemas.openxmlformats.org/officeDocument/2006/relationships/hyperlink" Target="mailto:ncov-Lage@rki.d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Schichten und E-Mail Kommunikation im Lagezentrum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Schichtplan und E-Mails im Lagepostfach Jan bis August 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5845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Von wem? (ohne RKI)</a:t>
            </a:r>
            <a:endParaRPr lang="de-D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1565"/>
            <a:ext cx="8229600" cy="452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5508104" y="6021288"/>
            <a:ext cx="3080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ECDC: hauptsächlich EWRS-Nachrichten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629959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Gesendete E-Mails/ Tag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3580"/>
            <a:ext cx="8435280" cy="3853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2347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Gesendet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Insgesamt 29.444 E-Mails</a:t>
            </a:r>
          </a:p>
          <a:p>
            <a:r>
              <a:rPr lang="de-DE" dirty="0" smtClean="0"/>
              <a:t>Durchschnitt: 125/Tag</a:t>
            </a:r>
          </a:p>
          <a:p>
            <a:r>
              <a:rPr lang="de-DE" dirty="0" smtClean="0"/>
              <a:t>Max: 271 an einem Tag</a:t>
            </a:r>
          </a:p>
          <a:p>
            <a:r>
              <a:rPr lang="de-DE" dirty="0" smtClean="0"/>
              <a:t>Max: 11 in einer </a:t>
            </a:r>
            <a:r>
              <a:rPr lang="de-DE" dirty="0"/>
              <a:t>M</a:t>
            </a:r>
            <a:r>
              <a:rPr lang="de-DE" dirty="0" smtClean="0"/>
              <a:t>inute (28.8.2020, 13.00)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5961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e-DE" dirty="0" smtClean="0"/>
              <a:t>Fast ¾ RKI-interne Kommunikation</a:t>
            </a:r>
          </a:p>
          <a:p>
            <a:pPr lvl="1"/>
            <a:r>
              <a:rPr lang="de-DE" dirty="0" smtClean="0"/>
              <a:t>März und August bislang größte </a:t>
            </a:r>
            <a:r>
              <a:rPr lang="de-DE" dirty="0"/>
              <a:t>B</a:t>
            </a:r>
            <a:r>
              <a:rPr lang="de-DE" dirty="0" smtClean="0"/>
              <a:t>elastung</a:t>
            </a:r>
          </a:p>
          <a:p>
            <a:pPr lvl="1"/>
            <a:r>
              <a:rPr lang="de-DE" dirty="0" smtClean="0"/>
              <a:t>Range: ca. 100 – 900 E-Mails/ </a:t>
            </a:r>
            <a:r>
              <a:rPr lang="de-DE" dirty="0"/>
              <a:t>T</a:t>
            </a:r>
            <a:r>
              <a:rPr lang="de-DE" dirty="0" smtClean="0"/>
              <a:t>ag</a:t>
            </a:r>
          </a:p>
          <a:p>
            <a:pPr lvl="1"/>
            <a:r>
              <a:rPr lang="de-DE" dirty="0" smtClean="0"/>
              <a:t>Peak: bis zu 24/ Minute</a:t>
            </a:r>
          </a:p>
          <a:p>
            <a:pPr lvl="1"/>
            <a:r>
              <a:rPr lang="de-DE" dirty="0" smtClean="0"/>
              <a:t>Samstag: durchschnittlich ruhigster Tag</a:t>
            </a:r>
          </a:p>
          <a:p>
            <a:pPr lvl="1"/>
            <a:r>
              <a:rPr lang="de-DE" dirty="0" smtClean="0"/>
              <a:t>Hauptaktivität  7.00 bis 22.00 Uhr</a:t>
            </a:r>
          </a:p>
          <a:p>
            <a:pPr lvl="1"/>
            <a:r>
              <a:rPr lang="de-DE" dirty="0" smtClean="0"/>
              <a:t>Plateau: zwischen 9.00 Uhr und 17.00 Uhr</a:t>
            </a:r>
          </a:p>
          <a:p>
            <a:pPr lvl="1"/>
            <a:r>
              <a:rPr lang="de-DE" dirty="0" smtClean="0"/>
              <a:t>Ruhezeit: Zwischen 1.00 Uhr und 5.00 Uhr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94364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Schichten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3.481 Schichten im Lagezentrum-Schichtplan erfasst</a:t>
            </a:r>
          </a:p>
          <a:p>
            <a:r>
              <a:rPr lang="de-DE" dirty="0" smtClean="0"/>
              <a:t>Knapp 150 Mitarbeitende beteiligt</a:t>
            </a:r>
          </a:p>
          <a:p>
            <a:pPr lvl="1"/>
            <a:r>
              <a:rPr lang="de-DE" dirty="0" smtClean="0"/>
              <a:t>Durchschnitt: 24 Schichten/ Person</a:t>
            </a:r>
          </a:p>
          <a:p>
            <a:pPr lvl="1"/>
            <a:r>
              <a:rPr lang="de-DE" dirty="0" smtClean="0"/>
              <a:t>Median: 15 Schichten</a:t>
            </a:r>
          </a:p>
          <a:p>
            <a:pPr lvl="1"/>
            <a:r>
              <a:rPr lang="de-DE" dirty="0" smtClean="0"/>
              <a:t>Spanne: 1- 118/ Person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543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Verteilung der Anzahl Schichten/ Person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57981"/>
            <a:ext cx="8229600" cy="26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858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Verteilung der Anzahl Schichten / OEs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37257"/>
            <a:ext cx="8229600" cy="3651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102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Überblick über E-Mail Kommunikation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Ca. 87.200 E-Mails  </a:t>
            </a:r>
          </a:p>
          <a:p>
            <a:pPr lvl="2"/>
            <a:r>
              <a:rPr lang="de-DE" dirty="0" smtClean="0"/>
              <a:t>(bis 3.9.2020)</a:t>
            </a:r>
          </a:p>
          <a:p>
            <a:pPr lvl="1"/>
            <a:r>
              <a:rPr lang="de-DE" dirty="0" smtClean="0"/>
              <a:t>ca. 29.300 gesendet </a:t>
            </a:r>
          </a:p>
          <a:p>
            <a:pPr lvl="2"/>
            <a:r>
              <a:rPr lang="de-DE" dirty="0" smtClean="0"/>
              <a:t>(</a:t>
            </a:r>
            <a:r>
              <a:rPr lang="de-DE" dirty="0" smtClean="0">
                <a:hlinkClick r:id="rId2"/>
              </a:rPr>
              <a:t>ncov-Lage@rki.de</a:t>
            </a:r>
            <a:r>
              <a:rPr lang="de-DE" dirty="0" smtClean="0"/>
              <a:t> selbst Absender)</a:t>
            </a:r>
          </a:p>
          <a:p>
            <a:pPr lvl="1"/>
            <a:r>
              <a:rPr lang="de-DE" dirty="0" smtClean="0"/>
              <a:t>Ca. 57.900 empfangen </a:t>
            </a:r>
          </a:p>
          <a:p>
            <a:pPr lvl="2"/>
            <a:r>
              <a:rPr lang="de-DE" dirty="0" smtClean="0"/>
              <a:t>(andere Absender als </a:t>
            </a:r>
            <a:r>
              <a:rPr lang="de-DE" dirty="0" smtClean="0">
                <a:hlinkClick r:id="rId3"/>
              </a:rPr>
              <a:t>ncov-lage@rki.de</a:t>
            </a:r>
            <a:r>
              <a:rPr lang="de-DE" dirty="0" smtClean="0"/>
              <a:t>) 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362948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Lagepostfach E-Mail / Tag</a:t>
            </a:r>
            <a:endParaRPr lang="de-DE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00" y="1600200"/>
            <a:ext cx="822459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454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Verlauf über die Wochentage im Monatsvergleich</a:t>
            </a:r>
            <a:endParaRPr lang="de-DE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708" y="1601369"/>
            <a:ext cx="6352583" cy="4523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390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E-Mails im Lagepostfach im Tagesverlauf </a:t>
            </a:r>
            <a:r>
              <a:rPr lang="de-DE" sz="3600" dirty="0" smtClean="0"/>
              <a:t>(Summe jedes Monats / Stunde)</a:t>
            </a:r>
            <a:endParaRPr lang="de-DE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74" y="1600200"/>
            <a:ext cx="8295726" cy="456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8383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Von wem kommen die E-Mails?</a:t>
            </a:r>
            <a:endParaRPr lang="de-D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9" y="1600200"/>
            <a:ext cx="559618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58124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Bildschirmpräsentation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</vt:lpstr>
      <vt:lpstr>Schichten und E-Mail Kommunikation im Lagezentrum</vt:lpstr>
      <vt:lpstr>Schichten</vt:lpstr>
      <vt:lpstr>Verteilung der Anzahl Schichten/ Person</vt:lpstr>
      <vt:lpstr>Verteilung der Anzahl Schichten / OEs</vt:lpstr>
      <vt:lpstr>Überblick über E-Mail Kommunikation</vt:lpstr>
      <vt:lpstr>Lagepostfach E-Mail / Tag</vt:lpstr>
      <vt:lpstr>Verlauf über die Wochentage im Monatsvergleich</vt:lpstr>
      <vt:lpstr>E-Mails im Lagepostfach im Tagesverlauf (Summe jedes Monats / Stunde)</vt:lpstr>
      <vt:lpstr>Von wem kommen die E-Mails?</vt:lpstr>
      <vt:lpstr>Von wem? (ohne RKI)</vt:lpstr>
      <vt:lpstr>Gesendete E-Mails/ Tag</vt:lpstr>
      <vt:lpstr>Gesendet</vt:lpstr>
      <vt:lpstr>Fazit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E-Mail Kommunikation im Lagezentrum</dc:title>
  <dc:creator>Rexroth, Ute</dc:creator>
  <cp:lastModifiedBy>Rexroth, Ute</cp:lastModifiedBy>
  <cp:revision>13</cp:revision>
  <dcterms:created xsi:type="dcterms:W3CDTF">2020-09-04T08:41:50Z</dcterms:created>
  <dcterms:modified xsi:type="dcterms:W3CDTF">2020-09-11T08:09:36Z</dcterms:modified>
</cp:coreProperties>
</file>