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3" r:id="rId3"/>
    <p:sldId id="570" r:id="rId4"/>
    <p:sldId id="719" r:id="rId5"/>
    <p:sldId id="718" r:id="rId6"/>
    <p:sldId id="720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>
        <p:scale>
          <a:sx n="125" d="100"/>
          <a:sy n="125" d="100"/>
        </p:scale>
        <p:origin x="-157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09.09.2020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11.09.2020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11.09.2020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244766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11.09.2020;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256.850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+1.484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+0,58%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309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9.342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3,6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230.600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 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9,9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39803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10.09.2020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+6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129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11.09.2020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1,00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0,78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1,25)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10.09.2020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0,90 (95%-Prädiktionsintervall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0,72 – 1,06) </a:t>
            </a: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11.09.2020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1,11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0,99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1,25)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10.09.2020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 1,04 (95%- 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0,93 – 1,13) 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11.09.2020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0" y="922418"/>
            <a:ext cx="8108950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6497479" y="1828015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497479" y="2048083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6489795" y="1576322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6497479" y="2732631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6512847" y="2971252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07159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8.242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1671548"/>
            <a:ext cx="6894285" cy="487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584775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der SARS-CoV-2 Testungen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800" dirty="0" smtClean="0">
                <a:solidFill>
                  <a:schemeClr val="bg1"/>
                </a:solidFill>
              </a:rPr>
              <a:t>(</a:t>
            </a:r>
            <a:r>
              <a:rPr lang="de-DE" sz="1800" dirty="0">
                <a:solidFill>
                  <a:schemeClr val="bg1"/>
                </a:solidFill>
              </a:rPr>
              <a:t>S</a:t>
            </a:r>
            <a:r>
              <a:rPr lang="de-DE" sz="1800" dirty="0" smtClean="0">
                <a:solidFill>
                  <a:schemeClr val="bg1"/>
                </a:solidFill>
              </a:rPr>
              <a:t>tand 08.09.2020)</a:t>
            </a:r>
            <a:endParaRPr lang="de-DE" sz="1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4" y="1084795"/>
            <a:ext cx="5255895" cy="555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07992" y="5295900"/>
            <a:ext cx="323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Für die KW 36 wurden uns aus den teilnehmenden </a:t>
            </a:r>
            <a:r>
              <a:rPr lang="de-DE" sz="1600" dirty="0" smtClean="0"/>
              <a:t>Reisetestzentren </a:t>
            </a:r>
            <a:r>
              <a:rPr lang="de-DE" sz="1600" dirty="0"/>
              <a:t>insgesamt 193.899 Teste berichtet, davon waren 2.021 positiv (1,04%). </a:t>
            </a:r>
          </a:p>
        </p:txBody>
      </p:sp>
    </p:spTree>
    <p:extLst>
      <p:ext uri="{BB962C8B-B14F-4D97-AF65-F5344CB8AC3E}">
        <p14:creationId xmlns:p14="http://schemas.microsoft.com/office/powerpoint/2010/main" val="186856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584775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Rückstau an PCR-Proben zur SARS-CoV-2 Diagnostik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800" dirty="0" smtClean="0">
                <a:solidFill>
                  <a:schemeClr val="bg1"/>
                </a:solidFill>
              </a:rPr>
              <a:t>(Kalenderwoche 15–36, 2020)</a:t>
            </a:r>
            <a:endParaRPr lang="de-DE" sz="1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" y="1379220"/>
            <a:ext cx="7437121" cy="33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1459" y="5150013"/>
            <a:ext cx="7675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36 gaben 66 Labore einen Rückstau von insgesamt 29.964 abzuarbeitenden Proben an. 44 Labore nannten Lieferschwierigkeiten für Reagenzien.</a:t>
            </a:r>
          </a:p>
          <a:p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45366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Wöchentliche Sterbefallzahlen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5" y="5256849"/>
            <a:ext cx="840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32 (03.08.–09.08.2020)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KW32: 16.975</a:t>
            </a:r>
            <a:r>
              <a:rPr lang="de-DE" dirty="0" smtClean="0"/>
              <a:t> </a:t>
            </a:r>
            <a:r>
              <a:rPr lang="de-DE" b="1" dirty="0" smtClean="0"/>
              <a:t>Todesfälle (-140 zur Vorwoche), ca. </a:t>
            </a:r>
            <a:r>
              <a:rPr lang="de-DE" b="1" dirty="0"/>
              <a:t>2</a:t>
            </a:r>
            <a:r>
              <a:rPr lang="de-DE" b="1" dirty="0" smtClean="0"/>
              <a:t>,0% über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310640"/>
            <a:ext cx="7816215" cy="35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047931" y="4890783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Stand 11.09. 10:10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8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Bildschirmpräsentation (4:3)</PresentationFormat>
  <Paragraphs>83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COVID-19:   Lage National, 11.09.2020  Informationen für den Krisenstab</vt:lpstr>
      <vt:lpstr>PowerPoint-Präsentation</vt:lpstr>
      <vt:lpstr>PowerPoint-Präsentation</vt:lpstr>
      <vt:lpstr>Anzahl der SARS-CoV-2 Testungen (Stand 08.09.2020)</vt:lpstr>
      <vt:lpstr>Rückstau an PCR-Proben zur SARS-CoV-2 Diagnostik (Kalenderwoche 15–36, 2020)</vt:lpstr>
      <vt:lpstr>Wöchentliche Sterbefallzahlen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Steffen, Annika</cp:lastModifiedBy>
  <cp:revision>2695</cp:revision>
  <cp:lastPrinted>2020-08-31T05:46:37Z</cp:lastPrinted>
  <dcterms:created xsi:type="dcterms:W3CDTF">2015-11-02T12:29:13Z</dcterms:created>
  <dcterms:modified xsi:type="dcterms:W3CDTF">2020-09-11T08:08:30Z</dcterms:modified>
</cp:coreProperties>
</file>