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3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CC63-34A4-41B0-81CD-DD9E0770CF53}" type="datetimeFigureOut">
              <a:rPr lang="de-DE" smtClean="0"/>
              <a:t>13.09.2020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310B-B776-43E8-B43D-88D5BD7B27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3055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CC63-34A4-41B0-81CD-DD9E0770CF53}" type="datetimeFigureOut">
              <a:rPr lang="de-DE" smtClean="0"/>
              <a:t>13.09.2020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310B-B776-43E8-B43D-88D5BD7B27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07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CC63-34A4-41B0-81CD-DD9E0770CF53}" type="datetimeFigureOut">
              <a:rPr lang="de-DE" smtClean="0"/>
              <a:t>13.09.2020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310B-B776-43E8-B43D-88D5BD7B27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462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CC63-34A4-41B0-81CD-DD9E0770CF53}" type="datetimeFigureOut">
              <a:rPr lang="de-DE" smtClean="0"/>
              <a:t>13.09.2020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310B-B776-43E8-B43D-88D5BD7B27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982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CC63-34A4-41B0-81CD-DD9E0770CF53}" type="datetimeFigureOut">
              <a:rPr lang="de-DE" smtClean="0"/>
              <a:t>13.09.2020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310B-B776-43E8-B43D-88D5BD7B27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553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CC63-34A4-41B0-81CD-DD9E0770CF53}" type="datetimeFigureOut">
              <a:rPr lang="de-DE" smtClean="0"/>
              <a:t>13.09.2020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310B-B776-43E8-B43D-88D5BD7B27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73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CC63-34A4-41B0-81CD-DD9E0770CF53}" type="datetimeFigureOut">
              <a:rPr lang="de-DE" smtClean="0"/>
              <a:t>13.09.2020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310B-B776-43E8-B43D-88D5BD7B27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2073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CC63-34A4-41B0-81CD-DD9E0770CF53}" type="datetimeFigureOut">
              <a:rPr lang="de-DE" smtClean="0"/>
              <a:t>13.09.2020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310B-B776-43E8-B43D-88D5BD7B27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0030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CC63-34A4-41B0-81CD-DD9E0770CF53}" type="datetimeFigureOut">
              <a:rPr lang="de-DE" smtClean="0"/>
              <a:t>13.09.2020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310B-B776-43E8-B43D-88D5BD7B27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3969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CC63-34A4-41B0-81CD-DD9E0770CF53}" type="datetimeFigureOut">
              <a:rPr lang="de-DE" smtClean="0"/>
              <a:t>13.09.2020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310B-B776-43E8-B43D-88D5BD7B27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512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CC63-34A4-41B0-81CD-DD9E0770CF53}" type="datetimeFigureOut">
              <a:rPr lang="de-DE" smtClean="0"/>
              <a:t>13.09.2020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310B-B776-43E8-B43D-88D5BD7B27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575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8CC63-34A4-41B0-81CD-DD9E0770CF53}" type="datetimeFigureOut">
              <a:rPr lang="de-DE" smtClean="0"/>
              <a:t>13.09.2020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B310B-B776-43E8-B43D-88D5BD7B27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9835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Analysen nach Altersgruppen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mtClean="0"/>
              <a:t>13.09.2020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3737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Anzahl der Fälle je Altersgruppen/ Zeit</a:t>
            </a:r>
            <a:br>
              <a:rPr lang="de-DE" dirty="0" smtClean="0"/>
            </a:br>
            <a:r>
              <a:rPr lang="de-DE" dirty="0" smtClean="0"/>
              <a:t>Datenstand 13.09.2020; n=</a:t>
            </a:r>
            <a:endParaRPr lang="de-D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648" y="1708058"/>
            <a:ext cx="7370703" cy="4310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4195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1565"/>
            <a:ext cx="8229600" cy="4523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Anzahl der Fälle je Altersgruppen/ Zeit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210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Anzahl Fälle/ Meldewoche je Zeit, BW,</a:t>
            </a:r>
            <a:endParaRPr lang="de-DE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01" y="1708058"/>
            <a:ext cx="7730398" cy="4310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5798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Anzahl Fälle/ Meldewoche je Zeit, BW, Altersgruppen 50+</a:t>
            </a:r>
            <a:endParaRPr lang="de-DE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71331"/>
            <a:ext cx="8229600" cy="4183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1535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Anzahl Fälle/ Meldewoche je Zeit, Bayern, Altersgruppen 50+</a:t>
            </a:r>
            <a:endParaRPr lang="de-DE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71331"/>
            <a:ext cx="8229600" cy="4183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2483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Anzahl Fälle/ Meldewoche je Zeit, Sachsen</a:t>
            </a:r>
            <a:endParaRPr lang="de-DE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34" y="1680624"/>
            <a:ext cx="7321931" cy="4365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276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Anzahl Fälle/ Meldewoche je Zeit, Sachsen</a:t>
            </a:r>
            <a:endParaRPr lang="de-DE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34" y="1680624"/>
            <a:ext cx="7321931" cy="4365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710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Anzahl Fälle/ Meldewoche je Zeit, Altersgruppe 50+</a:t>
            </a:r>
            <a:endParaRPr lang="de-DE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953" y="1942775"/>
            <a:ext cx="8090093" cy="384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922319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Bildschirmpräsentation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</vt:lpstr>
      <vt:lpstr>Analysen nach Altersgruppen</vt:lpstr>
      <vt:lpstr>Anzahl der Fälle je Altersgruppen/ Zeit Datenstand 13.09.2020; n=</vt:lpstr>
      <vt:lpstr>Anzahl der Fälle je Altersgruppen/ Zeit</vt:lpstr>
      <vt:lpstr>Anzahl Fälle/ Meldewoche je Zeit, BW,</vt:lpstr>
      <vt:lpstr>Anzahl Fälle/ Meldewoche je Zeit, BW, Altersgruppen 50+</vt:lpstr>
      <vt:lpstr>Anzahl Fälle/ Meldewoche je Zeit, Bayern, Altersgruppen 50+</vt:lpstr>
      <vt:lpstr>Anzahl Fälle/ Meldewoche je Zeit, Sachsen</vt:lpstr>
      <vt:lpstr>Anzahl Fälle/ Meldewoche je Zeit, Sachsen</vt:lpstr>
      <vt:lpstr>Anzahl Fälle/ Meldewoche je Zeit, Altersgruppe 50+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Rexroth, Ute</dc:creator>
  <cp:lastModifiedBy>Rexroth, Ute</cp:lastModifiedBy>
  <cp:revision>6</cp:revision>
  <dcterms:created xsi:type="dcterms:W3CDTF">2020-09-13T16:01:19Z</dcterms:created>
  <dcterms:modified xsi:type="dcterms:W3CDTF">2020-09-13T19:53:42Z</dcterms:modified>
</cp:coreProperties>
</file>