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3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>
        <p:scale>
          <a:sx n="125" d="100"/>
          <a:sy n="125" d="100"/>
        </p:scale>
        <p:origin x="-15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09.09.2020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09.09.2020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09.09.2020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09.09.2020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14.09.2020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14.09.2020</a:t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06070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14.09.2020;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mtClean="0">
                          <a:solidFill>
                            <a:schemeClr val="tx1"/>
                          </a:solidFill>
                        </a:rPr>
                        <a:t>260.355</a:t>
                      </a:r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+927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+0,36%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313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+1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+0,01%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3,6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233.300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 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10,3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395078"/>
              </p:ext>
            </p:extLst>
          </p:nvPr>
        </p:nvGraphicFramePr>
        <p:xfrm>
          <a:off x="265066" y="496016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rgbClr val="FF0000"/>
                          </a:solidFill>
                        </a:rPr>
                        <a:t>13.09.2020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-13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-10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14.09.2020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1,18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0,95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1,40)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13.09.2020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de-DE" sz="1400" b="1" dirty="0" smtClean="0">
                <a:solidFill>
                  <a:srgbClr val="045AA6"/>
                </a:solidFill>
              </a:rPr>
              <a:t>1,18 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0,94 – 1,38) </a:t>
            </a: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14.09.2020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1,04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0,92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1,16)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13.09.2020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1,08 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0,96 – 1,21) 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857885"/>
            <a:ext cx="8108950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14.09.2020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7-Tages-Inzidenz nach Meldedatum Bundesländer </a:t>
            </a:r>
            <a:r>
              <a:rPr lang="de-DE" sz="1600" dirty="0" smtClean="0">
                <a:solidFill>
                  <a:schemeClr val="bg1"/>
                </a:solidFill>
              </a:rPr>
              <a:t>(Datenstand 14.09.2020 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478314" y="1777222"/>
            <a:ext cx="35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1.</a:t>
            </a:r>
            <a:endParaRPr lang="de-DE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6478314" y="2018605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19" name="Textfeld 18"/>
          <p:cNvSpPr txBox="1"/>
          <p:nvPr/>
        </p:nvSpPr>
        <p:spPr>
          <a:xfrm>
            <a:off x="6478314" y="2688842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3.</a:t>
            </a:r>
            <a:endParaRPr lang="de-DE" sz="1400" dirty="0"/>
          </a:p>
        </p:txBody>
      </p:sp>
      <p:sp>
        <p:nvSpPr>
          <p:cNvPr id="20" name="Textfeld 19"/>
          <p:cNvSpPr txBox="1"/>
          <p:nvPr/>
        </p:nvSpPr>
        <p:spPr>
          <a:xfrm>
            <a:off x="6478314" y="1534298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4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6478314" y="2916099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5.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397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14.09.2020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47191"/>
              </p:ext>
            </p:extLst>
          </p:nvPr>
        </p:nvGraphicFramePr>
        <p:xfrm>
          <a:off x="236765" y="484709"/>
          <a:ext cx="6784521" cy="11505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8.590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D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635296"/>
            <a:ext cx="7162800" cy="5023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69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COVID-19:   Lage National, 14.09.2020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Schönfeld, Viktoria</cp:lastModifiedBy>
  <cp:revision>2701</cp:revision>
  <cp:lastPrinted>2020-08-31T05:46:37Z</cp:lastPrinted>
  <dcterms:created xsi:type="dcterms:W3CDTF">2015-11-02T12:29:13Z</dcterms:created>
  <dcterms:modified xsi:type="dcterms:W3CDTF">2020-09-14T10:36:12Z</dcterms:modified>
</cp:coreProperties>
</file>