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27" r:id="rId2"/>
    <p:sldId id="713" r:id="rId3"/>
    <p:sldId id="570" r:id="rId4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  <a:srgbClr val="367BB8"/>
    <a:srgbClr val="D0D8E8"/>
    <a:srgbClr val="FFFFCC"/>
    <a:srgbClr val="FFCC99"/>
    <a:srgbClr val="4D8AD2"/>
    <a:srgbClr val="66A8DD"/>
    <a:srgbClr val="006EC7"/>
    <a:srgbClr val="E9EDF4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5" autoAdjust="0"/>
    <p:restoredTop sz="92639" autoAdjust="0"/>
  </p:normalViewPr>
  <p:slideViewPr>
    <p:cSldViewPr snapToGrid="0" snapToObjects="1">
      <p:cViewPr>
        <p:scale>
          <a:sx n="125" d="100"/>
          <a:sy n="125" d="100"/>
        </p:scale>
        <p:origin x="-157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14.09.2020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</a:t>
            </a:r>
            <a:r>
              <a:rPr lang="de-DE" dirty="0" smtClean="0"/>
              <a:t>Projekte\RKI_nCoV-Lage\3.Kommunikation\3.7.Lageberichte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Datei </a:t>
            </a:r>
            <a:r>
              <a:rPr lang="de-DE" dirty="0" err="1" smtClean="0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smtClean="0"/>
              <a:t>09.09.2020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 smtClean="0"/>
              <a:t>09.09.2020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09.09.2020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09.09.2020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 smtClean="0"/>
              <a:t>09.09.2020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>
          <a:xfrm>
            <a:off x="597387" y="6622713"/>
            <a:ext cx="1860421" cy="195750"/>
          </a:xfrm>
        </p:spPr>
        <p:txBody>
          <a:bodyPr/>
          <a:lstStyle/>
          <a:p>
            <a:r>
              <a:rPr lang="de-DE" dirty="0" smtClean="0"/>
              <a:t>14.09.2020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 smtClean="0">
                <a:solidFill>
                  <a:schemeClr val="bg1"/>
                </a:solidFill>
              </a:rPr>
              <a:t>COVID-19: 		Lage National, 14.09.2020</a:t>
            </a:r>
            <a:br>
              <a:rPr lang="de-DE" sz="2800" dirty="0" smtClean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/>
            </a: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 smtClean="0">
                <a:solidFill>
                  <a:schemeClr val="bg1"/>
                </a:solidFill>
              </a:rPr>
              <a:t>Informationen für den Krisenstab</a:t>
            </a:r>
            <a:endParaRPr lang="de-DE" sz="28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606070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/>
                <a:gridCol w="1308633"/>
                <a:gridCol w="1417559"/>
                <a:gridCol w="1621027"/>
                <a:gridCol w="2247404"/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1"/>
                          </a:solidFill>
                        </a:rPr>
                        <a:t>Änderung zum Vortag</a:t>
                      </a:r>
                      <a:endParaRPr lang="de-DE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 smtClean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 smtClean="0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 smtClean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 smtClean="0">
                          <a:solidFill>
                            <a:schemeClr val="bg1"/>
                          </a:solidFill>
                        </a:rPr>
                        <a:t>14.09.2020;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  <a:endParaRPr lang="de-DE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Bestätigte Fälle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mtClean="0">
                          <a:solidFill>
                            <a:schemeClr val="tx1"/>
                          </a:solidFill>
                        </a:rPr>
                        <a:t>260.355</a:t>
                      </a:r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+927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+0,36%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313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9.350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 smtClean="0">
                          <a:solidFill>
                            <a:schemeClr val="tx1"/>
                          </a:solidFill>
                        </a:rPr>
                        <a:t>    +1</a:t>
                      </a:r>
                      <a:endParaRPr lang="de-DE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+0,01%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11,2</a:t>
                      </a: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Anteil Verstorbene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 smtClean="0">
                          <a:solidFill>
                            <a:schemeClr val="tx1"/>
                          </a:solidFill>
                        </a:rPr>
                        <a:t>3,6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Genesene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ca. </a:t>
                      </a: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233.300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7-Tage Inzidenz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10,3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395078"/>
              </p:ext>
            </p:extLst>
          </p:nvPr>
        </p:nvGraphicFramePr>
        <p:xfrm>
          <a:off x="265066" y="4960166"/>
          <a:ext cx="3087734" cy="1519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/>
                <a:gridCol w="630134"/>
                <a:gridCol w="1463144"/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 smtClean="0">
                          <a:solidFill>
                            <a:srgbClr val="FF0000"/>
                          </a:solidFill>
                        </a:rPr>
                        <a:t>13.09.2020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  <a:endParaRPr lang="de-DE" sz="12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 smtClean="0">
                          <a:solidFill>
                            <a:schemeClr val="bg1"/>
                          </a:solidFill>
                        </a:rPr>
                        <a:t>zum Vortag</a:t>
                      </a:r>
                      <a:endParaRPr lang="de-DE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</a:tr>
              <a:tr h="423182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Aktuell ITS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220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-13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423182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Beatmet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119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-10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 smtClean="0">
                <a:solidFill>
                  <a:srgbClr val="045AA6"/>
                </a:solidFill>
              </a:rPr>
              <a:t>Schätzung der Reproduktionszahl (R):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14.09.2020</a:t>
            </a:r>
            <a:r>
              <a:rPr lang="de-DE" sz="1400" b="1" dirty="0">
                <a:solidFill>
                  <a:srgbClr val="FF0000"/>
                </a:solidFill>
              </a:rPr>
              <a:t>: 	</a:t>
            </a:r>
            <a:r>
              <a:rPr lang="de-DE" sz="1400" b="1" dirty="0" smtClean="0">
                <a:solidFill>
                  <a:srgbClr val="FF0000"/>
                </a:solidFill>
              </a:rPr>
              <a:t>1,18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0,95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1,40)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13.09.2020</a:t>
            </a:r>
            <a:r>
              <a:rPr lang="de-DE" sz="1400" b="1" dirty="0">
                <a:solidFill>
                  <a:srgbClr val="045AA6"/>
                </a:solidFill>
              </a:rPr>
              <a:t>: 	</a:t>
            </a:r>
            <a:r>
              <a:rPr lang="de-DE" sz="1400" b="1" dirty="0" smtClean="0">
                <a:solidFill>
                  <a:srgbClr val="045AA6"/>
                </a:solidFill>
              </a:rPr>
              <a:t>1,18 (95%-Prädiktionsintervall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0,94 – 1,38) </a:t>
            </a:r>
          </a:p>
          <a:p>
            <a:pPr>
              <a:spcBef>
                <a:spcPts val="600"/>
              </a:spcBef>
            </a:pPr>
            <a:r>
              <a:rPr lang="de-DE" sz="1400" b="1" dirty="0" smtClean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FF0000"/>
                </a:solidFill>
              </a:rPr>
              <a:t>14.09.2020</a:t>
            </a:r>
            <a:r>
              <a:rPr lang="de-DE" sz="1400" b="1" dirty="0">
                <a:solidFill>
                  <a:srgbClr val="FF0000"/>
                </a:solidFill>
              </a:rPr>
              <a:t>: 	</a:t>
            </a:r>
            <a:r>
              <a:rPr lang="de-DE" sz="1400" b="1" dirty="0" smtClean="0">
                <a:solidFill>
                  <a:srgbClr val="FF0000"/>
                </a:solidFill>
              </a:rPr>
              <a:t>1,04</a:t>
            </a:r>
            <a:r>
              <a:rPr lang="sv-SE" sz="1400" b="1" dirty="0" smtClean="0">
                <a:solidFill>
                  <a:srgbClr val="FF0000"/>
                </a:solidFill>
              </a:rPr>
              <a:t> </a:t>
            </a:r>
            <a:r>
              <a:rPr lang="sv-SE" sz="1400" b="1" dirty="0">
                <a:solidFill>
                  <a:srgbClr val="FF0000"/>
                </a:solidFill>
              </a:rPr>
              <a:t>(95%-Prädiktionsintervall: </a:t>
            </a:r>
            <a:r>
              <a:rPr lang="sv-SE" sz="1400" b="1" dirty="0" smtClean="0">
                <a:solidFill>
                  <a:srgbClr val="FF0000"/>
                </a:solidFill>
              </a:rPr>
              <a:t>0,92 </a:t>
            </a:r>
            <a:r>
              <a:rPr lang="sv-SE" sz="1400" b="1" dirty="0">
                <a:solidFill>
                  <a:srgbClr val="FF0000"/>
                </a:solidFill>
              </a:rPr>
              <a:t>– </a:t>
            </a:r>
            <a:r>
              <a:rPr lang="sv-SE" sz="1400" b="1" dirty="0" smtClean="0">
                <a:solidFill>
                  <a:srgbClr val="FF0000"/>
                </a:solidFill>
              </a:rPr>
              <a:t>1,16)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 smtClean="0">
                <a:solidFill>
                  <a:srgbClr val="045AA6"/>
                </a:solidFill>
              </a:rPr>
              <a:t>13.09.2020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 1,08 (95%- Prädiktionsintervall</a:t>
            </a:r>
            <a:r>
              <a:rPr lang="de-DE" sz="1400" b="1" dirty="0">
                <a:solidFill>
                  <a:srgbClr val="045AA6"/>
                </a:solidFill>
              </a:rPr>
              <a:t>: </a:t>
            </a:r>
            <a:r>
              <a:rPr lang="de-DE" sz="1400" b="1" dirty="0" smtClean="0">
                <a:solidFill>
                  <a:srgbClr val="045AA6"/>
                </a:solidFill>
              </a:rPr>
              <a:t>0,96 – 1,21) </a:t>
            </a:r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57885"/>
            <a:ext cx="8108950" cy="549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14.09.2020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7-Tages-Inzidenz nach Meldedatum Bundesländer </a:t>
            </a:r>
            <a:r>
              <a:rPr lang="de-DE" sz="1600" dirty="0" smtClean="0">
                <a:solidFill>
                  <a:schemeClr val="bg1"/>
                </a:solidFill>
              </a:rPr>
              <a:t>(Datenstand 14.09.2020 0:00 Uhr)</a:t>
            </a: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478314" y="1777222"/>
            <a:ext cx="356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1.</a:t>
            </a:r>
            <a:endParaRPr lang="de-DE" sz="1400" dirty="0"/>
          </a:p>
        </p:txBody>
      </p:sp>
      <p:sp>
        <p:nvSpPr>
          <p:cNvPr id="16" name="Textfeld 15"/>
          <p:cNvSpPr txBox="1"/>
          <p:nvPr/>
        </p:nvSpPr>
        <p:spPr>
          <a:xfrm>
            <a:off x="6478314" y="2018605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2</a:t>
            </a:r>
            <a:r>
              <a:rPr lang="de-DE" sz="1400" dirty="0" smtClean="0"/>
              <a:t>.</a:t>
            </a:r>
            <a:endParaRPr lang="de-DE" sz="1400" dirty="0"/>
          </a:p>
        </p:txBody>
      </p:sp>
      <p:sp>
        <p:nvSpPr>
          <p:cNvPr id="19" name="Textfeld 18"/>
          <p:cNvSpPr txBox="1"/>
          <p:nvPr/>
        </p:nvSpPr>
        <p:spPr>
          <a:xfrm>
            <a:off x="6478314" y="2688842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3.</a:t>
            </a:r>
            <a:endParaRPr lang="de-DE" sz="1400" dirty="0"/>
          </a:p>
        </p:txBody>
      </p:sp>
      <p:sp>
        <p:nvSpPr>
          <p:cNvPr id="20" name="Textfeld 19"/>
          <p:cNvSpPr txBox="1"/>
          <p:nvPr/>
        </p:nvSpPr>
        <p:spPr>
          <a:xfrm>
            <a:off x="6478314" y="1534298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4</a:t>
            </a:r>
            <a:r>
              <a:rPr lang="de-DE" sz="1400" dirty="0" smtClean="0"/>
              <a:t>.</a:t>
            </a:r>
            <a:endParaRPr lang="de-DE" sz="1400" dirty="0"/>
          </a:p>
        </p:txBody>
      </p:sp>
      <p:sp>
        <p:nvSpPr>
          <p:cNvPr id="21" name="Textfeld 20"/>
          <p:cNvSpPr txBox="1"/>
          <p:nvPr/>
        </p:nvSpPr>
        <p:spPr>
          <a:xfrm>
            <a:off x="6478314" y="2916099"/>
            <a:ext cx="417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5.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283975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 smtClean="0"/>
              <a:t>14.09.2020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 smtClean="0">
                <a:solidFill>
                  <a:schemeClr val="bg1"/>
                </a:solidFill>
              </a:rPr>
              <a:t>Geografische Verteilung in Deutschland: 7-Tage-Inzidenz </a:t>
            </a:r>
            <a:endParaRPr lang="de-DE" sz="2000" dirty="0">
              <a:solidFill>
                <a:schemeClr val="bg1"/>
              </a:solidFill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347191"/>
              </p:ext>
            </p:extLst>
          </p:nvPr>
        </p:nvGraphicFramePr>
        <p:xfrm>
          <a:off x="236765" y="484709"/>
          <a:ext cx="6784521" cy="115058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/>
                <a:gridCol w="6310993"/>
              </a:tblGrid>
              <a:tr h="301958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de-DE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8.590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de-DE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203352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200" b="1" dirty="0" smtClean="0">
                          <a:solidFill>
                            <a:schemeClr val="tx1"/>
                          </a:solidFill>
                        </a:rPr>
                        <a:t>100-500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200" dirty="0" err="1" smtClean="0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65" y="1635296"/>
            <a:ext cx="7162800" cy="5023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155</Words>
  <Application>Microsoft Office PowerPoint</Application>
  <PresentationFormat>Bildschirmpräsentation (4:3)</PresentationFormat>
  <Paragraphs>69</Paragraphs>
  <Slides>3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Office-Design</vt:lpstr>
      <vt:lpstr>COVID-19:   Lage National, 14.09.2020  Informationen für den Krisenstab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Schönfeld, Viktoria</cp:lastModifiedBy>
  <cp:revision>2701</cp:revision>
  <cp:lastPrinted>2020-08-31T05:46:37Z</cp:lastPrinted>
  <dcterms:created xsi:type="dcterms:W3CDTF">2015-11-02T12:29:13Z</dcterms:created>
  <dcterms:modified xsi:type="dcterms:W3CDTF">2020-09-14T10:36:12Z</dcterms:modified>
</cp:coreProperties>
</file>