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606" r:id="rId9"/>
    <p:sldId id="607" r:id="rId10"/>
    <p:sldId id="587" r:id="rId11"/>
    <p:sldId id="608" r:id="rId12"/>
    <p:sldId id="593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1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57" autoAdjust="0"/>
    <p:restoredTop sz="76070" autoAdjust="0"/>
  </p:normalViewPr>
  <p:slideViewPr>
    <p:cSldViewPr snapToGrid="0" snapToObjects="1"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SARI-Fallzahlen insgesamt stabil, aber</a:t>
            </a:r>
            <a:r>
              <a:rPr lang="de-DE" baseline="0" dirty="0" smtClean="0"/>
              <a:t> deutlicher </a:t>
            </a:r>
            <a:r>
              <a:rPr lang="de-DE" dirty="0" smtClean="0"/>
              <a:t>Anstieg in der AG</a:t>
            </a:r>
            <a:r>
              <a:rPr lang="de-DE" baseline="0" dirty="0" smtClean="0"/>
              <a:t> 5-14 Jahre, Zahlen in dieser Altersgruppe leicht erhöht (ähnlich wie in </a:t>
            </a:r>
            <a:r>
              <a:rPr lang="de-DE" baseline="0" dirty="0" err="1" smtClean="0"/>
              <a:t>GrippWeb</a:t>
            </a:r>
            <a:r>
              <a:rPr lang="de-DE" baseline="0" dirty="0" smtClean="0"/>
              <a:t> und AGI: Anstieg etwa eine Woche eher als in den Vorjahren)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SARI-Fallzahlen insgesamt stabil, Anteil COVID seit KW 33 relativ stabil bei 3%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Ohne</a:t>
            </a:r>
            <a:r>
              <a:rPr lang="de-DE" baseline="0" dirty="0" smtClean="0"/>
              <a:t> Grafik: </a:t>
            </a:r>
            <a:r>
              <a:rPr lang="de-DE" dirty="0" smtClean="0"/>
              <a:t>aber</a:t>
            </a:r>
            <a:r>
              <a:rPr lang="de-DE" baseline="0" dirty="0" smtClean="0"/>
              <a:t> deutlicher </a:t>
            </a:r>
            <a:r>
              <a:rPr lang="de-DE" dirty="0" smtClean="0"/>
              <a:t>Anstieg in der AG</a:t>
            </a:r>
            <a:r>
              <a:rPr lang="de-DE" baseline="0" dirty="0" smtClean="0"/>
              <a:t> 5-14 Jahre, Zahlen in dieser </a:t>
            </a:r>
            <a:r>
              <a:rPr lang="de-DE" baseline="0" smtClean="0"/>
              <a:t>Altersgruppe leicht </a:t>
            </a:r>
            <a:r>
              <a:rPr lang="de-DE" baseline="0" dirty="0" smtClean="0"/>
              <a:t>erhöht (ähnlich wie in </a:t>
            </a:r>
            <a:r>
              <a:rPr lang="de-DE" baseline="0" dirty="0" err="1" smtClean="0"/>
              <a:t>GrippWeb</a:t>
            </a:r>
            <a:r>
              <a:rPr lang="de-DE" baseline="0" dirty="0" smtClean="0"/>
              <a:t> und AGI: Anstieg etwa eine Woche eher als in den Vorjahren)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Anstieg eine Woche eher als in den Vorsaisons, Verlauf</a:t>
            </a:r>
            <a:r>
              <a:rPr lang="de-DE" baseline="0" dirty="0" smtClean="0"/>
              <a:t> ähnlich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Werte der Konsultationsinzidenz sind gegenüber der Vorwoche in allen Altersgruppen gestiegen.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Werte der ARE-Konsultationsinzidenz befinden sich insgesamt im Bereich der Vorsaisons. Bei den 5- bis 14-Jährigen ist der Wert im Saisonvergleich erhöht.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Nationalen Referenzzentrum (NRZ) für Influenzaviren wurden in der 37. KW 2020 in insgesamt 28 (76 %) der 37 eingesandten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Sentinelproben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Rhinoviren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identifiziert, darunter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Doppel-infektion mit Influenza B-Viren (Victoria-Linie).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27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SARI-Fallzahlen insgesamt stabil, aber</a:t>
            </a:r>
            <a:r>
              <a:rPr lang="de-DE" baseline="0" dirty="0" smtClean="0"/>
              <a:t> deutlicher </a:t>
            </a:r>
            <a:r>
              <a:rPr lang="de-DE" dirty="0" smtClean="0"/>
              <a:t>Anstieg in der AG</a:t>
            </a:r>
            <a:r>
              <a:rPr lang="de-DE" baseline="0" dirty="0" smtClean="0"/>
              <a:t> 5-14 Jahre, Zahlen in dieser Altersgruppe bereits leicht erhöht (ähnlich wie in </a:t>
            </a:r>
            <a:r>
              <a:rPr lang="de-DE" baseline="0" dirty="0" err="1" smtClean="0"/>
              <a:t>GrippWeb</a:t>
            </a:r>
            <a:r>
              <a:rPr lang="de-DE" baseline="0" dirty="0" smtClean="0"/>
              <a:t> und AGI: Anstieg etwa eine Woche eher als in den Vorjahren)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15.09.2020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36.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91" y="1787533"/>
            <a:ext cx="8909817" cy="356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36.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82820"/>
            <a:ext cx="8549792" cy="51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36.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37.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  <a:noFill/>
        </p:spPr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pic>
        <p:nvPicPr>
          <p:cNvPr id="1026" name="Picture 2" descr="S:\Projekte\FG36_AGI\Wochenberichte\Berichterstellung\Saison_2019-20\Woche_37_2020\ARE_SVgl_gesamt37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90" y="1178887"/>
            <a:ext cx="66579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37.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pic>
        <p:nvPicPr>
          <p:cNvPr id="2050" name="Picture 2" descr="S:\Projekte\FG36_AGI\Wochenberichte\Berichterstellung\Saison_2019-20\Woche_37_2020\ARE_SVgl_Kinder_Erw_KW37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91" y="1164908"/>
            <a:ext cx="66579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37.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" y="1540193"/>
            <a:ext cx="77914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37.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4" y="1478280"/>
            <a:ext cx="7800459" cy="44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September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310"/>
            <a:ext cx="8525974" cy="34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5687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" y="442332"/>
            <a:ext cx="4320000" cy="27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" y="3441528"/>
            <a:ext cx="4320000" cy="276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0" y="3345556"/>
            <a:ext cx="4320000" cy="28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48" y="308095"/>
            <a:ext cx="4426522" cy="28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5" y="3492278"/>
            <a:ext cx="44511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278"/>
            <a:ext cx="445118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445118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5" y="382588"/>
            <a:ext cx="44511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8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650240"/>
            <a:ext cx="8946668" cy="5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Bildschirmpräsentation (4:3)</PresentationFormat>
  <Paragraphs>64</Paragraphs>
  <Slides>12</Slides>
  <Notes>11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Ergebnisse der  syndromischen Surveillance akuter Atemwegserkrankungen  GrippeWeb,  Arbeitsgemeinschaft Influenza, ICOSARI Datenstand  15.09.2020</vt:lpstr>
      <vt:lpstr>GrippeWeb bis zur 37. KW </vt:lpstr>
      <vt:lpstr>GrippeWeb bis zur 37. KW </vt:lpstr>
      <vt:lpstr>PowerPoint-Präsentation</vt:lpstr>
      <vt:lpstr>Arbeitsgemeinschaft Influenza - ARE-Konsultationen, bis zur 37. KW </vt:lpstr>
      <vt:lpstr>Schulferien im September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Hecht, Jane</cp:lastModifiedBy>
  <cp:revision>1759</cp:revision>
  <cp:lastPrinted>2020-05-13T06:04:10Z</cp:lastPrinted>
  <dcterms:created xsi:type="dcterms:W3CDTF">2015-11-02T12:29:13Z</dcterms:created>
  <dcterms:modified xsi:type="dcterms:W3CDTF">2020-09-16T08:40:56Z</dcterms:modified>
</cp:coreProperties>
</file>