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3" r:id="rId2"/>
    <p:sldId id="288" r:id="rId3"/>
    <p:sldId id="290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>
        <p:scale>
          <a:sx n="80" d="100"/>
          <a:sy n="80" d="100"/>
        </p:scale>
        <p:origin x="-828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16/09/2020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E3ABF-76B4-404A-87F4-A6B5F678EC1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0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02.11.15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 smtClean="0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der positiven und negativen Testungen pro </a:t>
            </a:r>
            <a:r>
              <a:rPr lang="de-DE" dirty="0" smtClean="0"/>
              <a:t>KW – </a:t>
            </a:r>
            <a:r>
              <a:rPr lang="de-DE" dirty="0" smtClean="0"/>
              <a:t>bundesweit - </a:t>
            </a:r>
            <a:r>
              <a:rPr lang="de-DE" sz="2000" dirty="0" smtClean="0"/>
              <a:t>Datenstand </a:t>
            </a:r>
            <a:r>
              <a:rPr lang="de-DE" sz="2000" dirty="0" smtClean="0"/>
              <a:t>15</a:t>
            </a:r>
            <a:r>
              <a:rPr lang="de-DE" sz="2000" dirty="0" smtClean="0"/>
              <a:t>.09.2020</a:t>
            </a:r>
            <a:endParaRPr lang="de-DE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32" y="2343105"/>
            <a:ext cx="5840474" cy="324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Testverzug – </a:t>
            </a:r>
            <a:r>
              <a:rPr lang="de-DE" sz="2000" dirty="0" smtClean="0"/>
              <a:t>Datenstand </a:t>
            </a:r>
            <a:r>
              <a:rPr lang="de-DE" sz="2000" dirty="0" smtClean="0"/>
              <a:t>15</a:t>
            </a:r>
            <a:r>
              <a:rPr lang="de-DE" sz="2000" dirty="0" smtClean="0"/>
              <a:t>.09.2020</a:t>
            </a:r>
            <a:endParaRPr lang="de-DE" sz="2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02" y="2060849"/>
            <a:ext cx="7615734" cy="380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27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Positivenanteil</a:t>
            </a:r>
            <a:r>
              <a:rPr lang="de-DE" dirty="0" smtClean="0"/>
              <a:t> nach </a:t>
            </a:r>
            <a:r>
              <a:rPr lang="de-DE" dirty="0"/>
              <a:t>Altersgruppe und Kalenderwoche – </a:t>
            </a:r>
            <a:r>
              <a:rPr lang="de-DE" sz="2000" dirty="0"/>
              <a:t>Datenstand </a:t>
            </a:r>
            <a:r>
              <a:rPr lang="de-DE" sz="2000" dirty="0" smtClean="0"/>
              <a:t>15.09.2020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88" y="1988841"/>
            <a:ext cx="7116362" cy="3951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26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Testungen pro 100.00 Einwohner nach Altersgruppe und </a:t>
            </a:r>
            <a:r>
              <a:rPr lang="de-DE" dirty="0" smtClean="0"/>
              <a:t>Kalenderwoche – </a:t>
            </a:r>
            <a:r>
              <a:rPr lang="de-DE" sz="2000" dirty="0" smtClean="0"/>
              <a:t>Datenstand </a:t>
            </a:r>
            <a:r>
              <a:rPr lang="de-DE" sz="2000" dirty="0" smtClean="0"/>
              <a:t>15</a:t>
            </a:r>
            <a:r>
              <a:rPr lang="de-DE" sz="2000" dirty="0" smtClean="0"/>
              <a:t>.09.2020</a:t>
            </a:r>
            <a:endParaRPr lang="de-DE" sz="2000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62" y="1844825"/>
            <a:ext cx="6861214" cy="423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2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Anzahl der positiven und negativen Testungen pro KW – bundesweit - Datenstand 15.09.2020</vt:lpstr>
      <vt:lpstr>Testverzug – Datenstand 15.09.2020</vt:lpstr>
      <vt:lpstr>Positivenanteil nach Altersgruppe und Kalenderwoche – Datenstand 15.09.2020</vt:lpstr>
      <vt:lpstr>Anzahl Testungen pro 100.00 Einwohner nach Altersgruppe und Kalenderwoche – Datenstand 15.09.2020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Abu Sin, Muna</cp:lastModifiedBy>
  <cp:revision>184</cp:revision>
  <dcterms:created xsi:type="dcterms:W3CDTF">2020-01-21T10:42:53Z</dcterms:created>
  <dcterms:modified xsi:type="dcterms:W3CDTF">2020-09-16T07:47:20Z</dcterms:modified>
</cp:coreProperties>
</file>