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3" r:id="rId2"/>
    <p:sldId id="288" r:id="rId3"/>
    <p:sldId id="290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-828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16/09/2020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KW – </a:t>
            </a:r>
            <a:r>
              <a:rPr lang="de-DE" dirty="0" smtClean="0"/>
              <a:t>bundesweit - </a:t>
            </a:r>
            <a:r>
              <a:rPr lang="de-DE" sz="2000" dirty="0" smtClean="0"/>
              <a:t>Datenstand </a:t>
            </a:r>
            <a:r>
              <a:rPr lang="de-DE" sz="2000" dirty="0" smtClean="0"/>
              <a:t>15</a:t>
            </a:r>
            <a:r>
              <a:rPr lang="de-DE" sz="2000" dirty="0" smtClean="0"/>
              <a:t>.09.2020</a:t>
            </a:r>
            <a:endParaRPr lang="de-DE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32" y="2343105"/>
            <a:ext cx="5840474" cy="3243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Testverzug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15</a:t>
            </a:r>
            <a:r>
              <a:rPr lang="de-DE" sz="2000" dirty="0" smtClean="0"/>
              <a:t>.09.2020</a:t>
            </a:r>
            <a:endParaRPr lang="de-DE" sz="20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02" y="2060849"/>
            <a:ext cx="7615734" cy="380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27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Positivenanteil</a:t>
            </a:r>
            <a:r>
              <a:rPr lang="de-DE" dirty="0" smtClean="0"/>
              <a:t> nach </a:t>
            </a:r>
            <a:r>
              <a:rPr lang="de-DE" dirty="0"/>
              <a:t>Altersgruppe und Kalenderwoche – </a:t>
            </a:r>
            <a:r>
              <a:rPr lang="de-DE" sz="2000" dirty="0"/>
              <a:t>Datenstand </a:t>
            </a:r>
            <a:r>
              <a:rPr lang="de-DE" sz="2000" dirty="0" smtClean="0"/>
              <a:t>15.09.2020</a:t>
            </a:r>
            <a:endParaRPr lang="de-D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88" y="1988841"/>
            <a:ext cx="7116362" cy="395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261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</a:t>
            </a:r>
            <a:r>
              <a:rPr lang="de-DE" dirty="0" smtClean="0"/>
              <a:t>Kalenderwoche – </a:t>
            </a:r>
            <a:r>
              <a:rPr lang="de-DE" sz="2000" dirty="0" smtClean="0"/>
              <a:t>Datenstand </a:t>
            </a:r>
            <a:r>
              <a:rPr lang="de-DE" sz="2000" dirty="0" smtClean="0"/>
              <a:t>15</a:t>
            </a:r>
            <a:r>
              <a:rPr lang="de-DE" sz="2000" dirty="0" smtClean="0"/>
              <a:t>.09.2020</a:t>
            </a:r>
            <a:endParaRPr lang="de-DE" sz="2000" dirty="0"/>
          </a:p>
        </p:txBody>
      </p:sp>
      <p:pic>
        <p:nvPicPr>
          <p:cNvPr id="3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62" y="1844825"/>
            <a:ext cx="6861214" cy="423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Bildschirmpräsentation (4:3)</PresentationFormat>
  <Paragraphs>9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Office-Design</vt:lpstr>
      <vt:lpstr>Anzahl der positiven und negativen Testungen pro KW – bundesweit - Datenstand 15.09.2020</vt:lpstr>
      <vt:lpstr>Testverzug – Datenstand 15.09.2020</vt:lpstr>
      <vt:lpstr>Positivenanteil nach Altersgruppe und Kalenderwoche – Datenstand 15.09.2020</vt:lpstr>
      <vt:lpstr>Anzahl Testungen pro 100.00 Einwohner nach Altersgruppe und Kalenderwoche – Datenstand 15.09.2020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184</cp:revision>
  <dcterms:created xsi:type="dcterms:W3CDTF">2020-01-21T10:42:53Z</dcterms:created>
  <dcterms:modified xsi:type="dcterms:W3CDTF">2020-09-16T07:47:20Z</dcterms:modified>
</cp:coreProperties>
</file>