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6" r:id="rId2"/>
    <p:sldId id="316" r:id="rId3"/>
    <p:sldId id="317" r:id="rId4"/>
    <p:sldId id="318" r:id="rId5"/>
    <p:sldId id="319" r:id="rId6"/>
    <p:sldId id="320" r:id="rId7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emer, Viviane" initials="BV" lastIdx="11" clrIdx="0"/>
  <p:cmAuthor id="1" name="Koppe, Uwe" initials="UK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33" autoAdjust="0"/>
    <p:restoredTop sz="94708" autoAdjust="0"/>
  </p:normalViewPr>
  <p:slideViewPr>
    <p:cSldViewPr snapToGrid="0" snapToObjects="1">
      <p:cViewPr varScale="1">
        <p:scale>
          <a:sx n="111" d="100"/>
          <a:sy n="111" d="100"/>
        </p:scale>
        <p:origin x="-594" y="-78"/>
      </p:cViewPr>
      <p:guideLst>
        <p:guide orient="horz" pos="1620"/>
        <p:guide pos="4584"/>
      </p:guideLst>
    </p:cSldViewPr>
  </p:slideViewPr>
  <p:outlineViewPr>
    <p:cViewPr>
      <p:scale>
        <a:sx n="33" d="100"/>
        <a:sy n="33" d="100"/>
      </p:scale>
      <p:origin x="0" y="21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21.09.2020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21.09.2020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7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4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80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21.11.2018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6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3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7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9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6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9" y="4717677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5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4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6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3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7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21.11.2018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9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9" y="4717677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80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 bearbeiten</a:t>
            </a:r>
            <a:endParaRPr lang="de-DE" dirty="0"/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5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5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 sz="2400"/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21.11.2018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7" y="1426882"/>
            <a:ext cx="3860721" cy="3236978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5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21.11.2018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5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21.11.2018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21.11.2018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21.11.2018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5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8" y="4767264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smtClean="0"/>
              <a:t>21.11.2018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4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smtClean="0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4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90" y="245000"/>
            <a:ext cx="1530911" cy="446764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3" y="4843689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3934890" y="1700480"/>
            <a:ext cx="4504844" cy="926973"/>
          </a:xfrm>
        </p:spPr>
        <p:txBody>
          <a:bodyPr/>
          <a:lstStyle/>
          <a:p>
            <a:r>
              <a:rPr lang="de-DE" dirty="0" smtClean="0"/>
              <a:t>Verlauf des Fall-Verstorbenen-Verhältnis bei</a:t>
            </a:r>
            <a:r>
              <a:rPr lang="de-DE" dirty="0" smtClean="0"/>
              <a:t> COVID-19 Fä</a:t>
            </a:r>
            <a:r>
              <a:rPr lang="de-DE" dirty="0" smtClean="0"/>
              <a:t>llen </a:t>
            </a:r>
            <a:r>
              <a:rPr lang="de-DE" smtClean="0"/>
              <a:t>nach Altersgruppen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Matthias </a:t>
            </a:r>
            <a:r>
              <a:rPr lang="de-DE" dirty="0" smtClean="0"/>
              <a:t>an der Heiden</a:t>
            </a:r>
            <a:r>
              <a:rPr lang="de-DE" dirty="0" smtClean="0"/>
              <a:t>, Jan Walter 21.09.2020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362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:\Wissdaten\Abt3_Auswertung-COVID-19\Covid2\pics\Surveillance\sep20\Fall_Verstorbenen_Anteil_Meldewoche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29" y="506662"/>
            <a:ext cx="7960407" cy="434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141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pic>
        <p:nvPicPr>
          <p:cNvPr id="2050" name="Picture 2" descr="S:\Wissdaten\Abt3_Auswertung-COVID-19\Covid2\pics\Surveillance\sep20\Fall_Verstorbenen_Anteil_Meldewoche_Hosp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61" y="483767"/>
            <a:ext cx="7539515" cy="411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873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:\Wissdaten\Abt3_Auswertung-COVID-19\Covid2\pics\Surveillance\sep20\Fall_Verstorbenen_Anteil_Meldewoche_ITS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49" y="538386"/>
            <a:ext cx="7750291" cy="422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395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:\Wissdaten\Abt3_Auswertung-COVID-19\Covid2\pics\Surveillance\sep20\Fall_Verstorbenen_Anteil_Monat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22" y="494042"/>
            <a:ext cx="7947261" cy="4336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0064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6</a:t>
            </a:fld>
            <a:endParaRPr lang="de-DE"/>
          </a:p>
        </p:txBody>
      </p:sp>
      <p:pic>
        <p:nvPicPr>
          <p:cNvPr id="5122" name="Picture 2" descr="S:\Wissdaten\Abt3_Auswertung-COVID-19\Covid2\pics\Surveillance\sep20\Fall_Verstorbenen_Anteil_Meldewoche_Monat_Erw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01" y="478564"/>
            <a:ext cx="7702816" cy="4202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9552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Bildschirmpräsentation (16:9)</PresentationFormat>
  <Paragraphs>8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Office-Design</vt:lpstr>
      <vt:lpstr>Verlauf des Fall-Verstorbenen-Verhältnis bei COVID-19 Fällen nach Altersgruppen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an der Heiden, Matthias</cp:lastModifiedBy>
  <cp:revision>368</cp:revision>
  <dcterms:created xsi:type="dcterms:W3CDTF">2015-11-02T12:29:13Z</dcterms:created>
  <dcterms:modified xsi:type="dcterms:W3CDTF">2020-09-21T11:03:55Z</dcterms:modified>
</cp:coreProperties>
</file>