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75" r:id="rId3"/>
    <p:sldId id="290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66" d="100"/>
          <a:sy n="66" d="100"/>
        </p:scale>
        <p:origin x="-190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– bundesweit - </a:t>
            </a:r>
            <a:r>
              <a:rPr lang="de-DE" sz="2000" dirty="0" smtClean="0"/>
              <a:t>Datenstand 22.09.2020</a:t>
            </a:r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8" y="1711325"/>
            <a:ext cx="7772881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98782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i="1" dirty="0"/>
              <a:t>Teilnehmende Labore:</a:t>
            </a:r>
            <a:r>
              <a:rPr lang="de-DE" dirty="0"/>
              <a:t> </a:t>
            </a:r>
            <a:r>
              <a:rPr lang="de-DE" b="1" dirty="0"/>
              <a:t>72</a:t>
            </a:r>
            <a:r>
              <a:rPr lang="de-DE" dirty="0"/>
              <a:t> </a:t>
            </a:r>
          </a:p>
          <a:p>
            <a:r>
              <a:rPr lang="de-DE" i="1" dirty="0"/>
              <a:t>Durchgeführte Tests mit Ergebnis:</a:t>
            </a:r>
            <a:r>
              <a:rPr lang="de-DE" dirty="0"/>
              <a:t> </a:t>
            </a:r>
            <a:r>
              <a:rPr lang="de-DE" b="1" dirty="0"/>
              <a:t>6.832.492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</a:t>
            </a:r>
            <a:r>
              <a:rPr lang="de-DE" dirty="0" smtClean="0"/>
              <a:t>Kalenderwoche – </a:t>
            </a:r>
            <a:r>
              <a:rPr lang="de-DE" sz="2000" dirty="0" smtClean="0"/>
              <a:t>Datenstand 22.09.2020</a:t>
            </a:r>
            <a:endParaRPr lang="de-DE" sz="20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Positivenanteile</a:t>
            </a:r>
            <a:r>
              <a:rPr lang="de-DE" dirty="0" smtClean="0"/>
              <a:t> </a:t>
            </a:r>
            <a:r>
              <a:rPr lang="de-DE" dirty="0"/>
              <a:t>nach Altersgruppe und Kalenderwoche – </a:t>
            </a:r>
            <a:r>
              <a:rPr lang="de-DE" sz="2000" dirty="0"/>
              <a:t>Datenstand 22.09.2020</a:t>
            </a:r>
          </a:p>
        </p:txBody>
      </p:sp>
      <p:pic>
        <p:nvPicPr>
          <p:cNvPr id="5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50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– </a:t>
            </a:r>
            <a:r>
              <a:rPr lang="de-DE" sz="2000" dirty="0" smtClean="0"/>
              <a:t>Datenstand 22.09.2020</a:t>
            </a:r>
            <a:endParaRPr lang="de-DE" sz="20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27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Bildschirmpräsentation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</vt:lpstr>
      <vt:lpstr>Anzahl der positiven und negativen Testungen pro Tag – bundesweit - Datenstand 22.09.2020</vt:lpstr>
      <vt:lpstr>Anzahl Testungen pro 100.00 Einwohner nach Altersgruppe und Kalenderwoche – Datenstand 22.09.2020</vt:lpstr>
      <vt:lpstr>Positivenanteile nach Altersgruppe und Kalenderwoche – Datenstand 22.09.2020</vt:lpstr>
      <vt:lpstr>Testverzug – Datenstand 22.09.2020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Haller, Sebastian</cp:lastModifiedBy>
  <cp:revision>183</cp:revision>
  <dcterms:created xsi:type="dcterms:W3CDTF">2020-01-21T10:42:53Z</dcterms:created>
  <dcterms:modified xsi:type="dcterms:W3CDTF">2020-09-23T07:33:48Z</dcterms:modified>
</cp:coreProperties>
</file>