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348" r:id="rId3"/>
    <p:sldId id="347" r:id="rId4"/>
    <p:sldId id="345" r:id="rId5"/>
    <p:sldId id="346" r:id="rId6"/>
    <p:sldId id="328" r:id="rId7"/>
    <p:sldId id="338" r:id="rId8"/>
    <p:sldId id="339" r:id="rId9"/>
    <p:sldId id="333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Brandl" initials="M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635" autoAdjust="0"/>
    <p:restoredTop sz="93712" autoAdjust="0"/>
  </p:normalViewPr>
  <p:slideViewPr>
    <p:cSldViewPr snapToGrid="0" snapToObjects="1">
      <p:cViewPr>
        <p:scale>
          <a:sx n="80" d="100"/>
          <a:sy n="80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ckmannst\AppData\Local\Microsoft\Windows\INetCache\Content.Outlook\DU92VDJ9\Fallzahlabfall%20nach%20Ferienende_2020-09-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kmannst\AppData\Local\Microsoft\Windows\INetCache\Content.Outlook\DU92VDJ9\Fallzahlabfall%20nach%20Ferienende_2020-09-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328571116976"/>
          <c:y val="0.14380905511811024"/>
          <c:w val="0.6271513163206992"/>
          <c:h val="0.71731470386853802"/>
        </c:manualLayout>
      </c:layout>
      <c:lineChart>
        <c:grouping val="standard"/>
        <c:varyColors val="0"/>
        <c:ser>
          <c:idx val="1"/>
          <c:order val="0"/>
          <c:tx>
            <c:strRef>
              <c:f>'Kurven normalisiert'!$B$2</c:f>
              <c:strCache>
                <c:ptCount val="1"/>
                <c:pt idx="0">
                  <c:v>Baden-Württemberg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normalisiert'!$C$2:$AH$2</c:f>
              <c:numCache>
                <c:formatCode>0.0</c:formatCode>
                <c:ptCount val="32"/>
                <c:pt idx="0">
                  <c:v>14.02046500064637</c:v>
                </c:pt>
                <c:pt idx="1">
                  <c:v>13.821721295740298</c:v>
                </c:pt>
                <c:pt idx="2">
                  <c:v>13.550707152686568</c:v>
                </c:pt>
                <c:pt idx="3">
                  <c:v>13.017712671347564</c:v>
                </c:pt>
                <c:pt idx="4">
                  <c:v>13.008678866579105</c:v>
                </c:pt>
                <c:pt idx="5">
                  <c:v>12.114332194501792</c:v>
                </c:pt>
                <c:pt idx="6">
                  <c:v>12.855104185515323</c:v>
                </c:pt>
                <c:pt idx="7">
                  <c:v>11.463898251172836</c:v>
                </c:pt>
                <c:pt idx="8">
                  <c:v>13.153219742874429</c:v>
                </c:pt>
                <c:pt idx="9">
                  <c:v>13.207422571485173</c:v>
                </c:pt>
                <c:pt idx="10">
                  <c:v>14.119836853099404</c:v>
                </c:pt>
                <c:pt idx="11">
                  <c:v>14.860608844112935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'Kurven normalisiert'!$B$3</c:f>
              <c:strCache>
                <c:ptCount val="1"/>
                <c:pt idx="0">
                  <c:v>Bayern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normalisiert'!$C$3:$AH$3</c:f>
              <c:numCache>
                <c:formatCode>0.0</c:formatCode>
                <c:ptCount val="32"/>
                <c:pt idx="0" formatCode="General">
                  <c:v>13.9</c:v>
                </c:pt>
                <c:pt idx="1">
                  <c:v>13.887273422748715</c:v>
                </c:pt>
                <c:pt idx="2">
                  <c:v>12.434309793716636</c:v>
                </c:pt>
                <c:pt idx="3">
                  <c:v>11.661944917231162</c:v>
                </c:pt>
                <c:pt idx="4">
                  <c:v>12.029009412986635</c:v>
                </c:pt>
                <c:pt idx="5">
                  <c:v>13.145497254242866</c:v>
                </c:pt>
                <c:pt idx="6">
                  <c:v>14.460811697366641</c:v>
                </c:pt>
                <c:pt idx="7">
                  <c:v>16.250251114174571</c:v>
                </c:pt>
                <c:pt idx="8">
                  <c:v>16.166132167230607</c:v>
                </c:pt>
                <c:pt idx="9">
                  <c:v>18.322636079794009</c:v>
                </c:pt>
                <c:pt idx="10">
                  <c:v>18.337930433783821</c:v>
                </c:pt>
                <c:pt idx="11">
                  <c:v>18.467932442697219</c:v>
                </c:pt>
                <c:pt idx="12">
                  <c:v>17.244384123512308</c:v>
                </c:pt>
                <c:pt idx="13">
                  <c:v>17.802628044140423</c:v>
                </c:pt>
                <c:pt idx="14">
                  <c:v>17.772039336160802</c:v>
                </c:pt>
                <c:pt idx="15">
                  <c:v>17.397327663410422</c:v>
                </c:pt>
                <c:pt idx="16">
                  <c:v>19.630303345922883</c:v>
                </c:pt>
                <c:pt idx="17">
                  <c:v>18.804408230473065</c:v>
                </c:pt>
                <c:pt idx="18">
                  <c:v>19.676186407892317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'Kurven normalisiert'!$B$4</c:f>
              <c:strCache>
                <c:ptCount val="1"/>
                <c:pt idx="0">
                  <c:v>Berlin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normalisiert'!$C$4:$AH$4</c:f>
              <c:numCache>
                <c:formatCode>0.0</c:formatCode>
                <c:ptCount val="32"/>
                <c:pt idx="0">
                  <c:v>8.5375497445671833</c:v>
                </c:pt>
                <c:pt idx="1">
                  <c:v>7.710474613062237</c:v>
                </c:pt>
                <c:pt idx="2">
                  <c:v>8.2707513150494592</c:v>
                </c:pt>
                <c:pt idx="3">
                  <c:v>8.4041505298083212</c:v>
                </c:pt>
                <c:pt idx="4">
                  <c:v>8.9644272317955433</c:v>
                </c:pt>
                <c:pt idx="5">
                  <c:v>9.3646248760721296</c:v>
                </c:pt>
                <c:pt idx="6">
                  <c:v>9.6314233055898537</c:v>
                </c:pt>
                <c:pt idx="7">
                  <c:v>9.4713442478792196</c:v>
                </c:pt>
                <c:pt idx="8">
                  <c:v>10.938735610226704</c:v>
                </c:pt>
                <c:pt idx="9">
                  <c:v>12.459486658477733</c:v>
                </c:pt>
                <c:pt idx="10">
                  <c:v>10.218379850528848</c:v>
                </c:pt>
                <c:pt idx="11">
                  <c:v>13.339921475886225</c:v>
                </c:pt>
                <c:pt idx="12">
                  <c:v>13.926878020825217</c:v>
                </c:pt>
                <c:pt idx="13">
                  <c:v>14.166996607391171</c:v>
                </c:pt>
                <c:pt idx="14">
                  <c:v>13.419961004741541</c:v>
                </c:pt>
                <c:pt idx="15">
                  <c:v>12.699605245043687</c:v>
                </c:pt>
                <c:pt idx="16">
                  <c:v>10.671937180708978</c:v>
                </c:pt>
                <c:pt idx="17">
                  <c:v>10.35177906528771</c:v>
                </c:pt>
                <c:pt idx="18" formatCode="General">
                  <c:v>11.2</c:v>
                </c:pt>
                <c:pt idx="19" formatCode="General">
                  <c:v>12</c:v>
                </c:pt>
                <c:pt idx="20" formatCode="General">
                  <c:v>12.2</c:v>
                </c:pt>
                <c:pt idx="21">
                  <c:v>11.098814667937338</c:v>
                </c:pt>
                <c:pt idx="22">
                  <c:v>10.858696081371386</c:v>
                </c:pt>
                <c:pt idx="23" formatCode="General">
                  <c:v>11.1</c:v>
                </c:pt>
                <c:pt idx="24">
                  <c:v>10.271739536432394</c:v>
                </c:pt>
                <c:pt idx="25">
                  <c:v>11.2322138826962</c:v>
                </c:pt>
                <c:pt idx="26">
                  <c:v>11.872530113538739</c:v>
                </c:pt>
                <c:pt idx="27">
                  <c:v>12.005929328297601</c:v>
                </c:pt>
                <c:pt idx="28">
                  <c:v>11.605731684021015</c:v>
                </c:pt>
                <c:pt idx="29" formatCode="General">
                  <c:v>12</c:v>
                </c:pt>
                <c:pt idx="30" formatCode="General">
                  <c:v>11.6</c:v>
                </c:pt>
                <c:pt idx="31" formatCode="General">
                  <c:v>12.2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'Kurven normalisiert'!$B$5</c:f>
              <c:strCache>
                <c:ptCount val="1"/>
                <c:pt idx="0">
                  <c:v>Brandenburg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normalisiert'!$C$5:$AH$5</c:f>
              <c:numCache>
                <c:formatCode>0.0</c:formatCode>
                <c:ptCount val="32"/>
                <c:pt idx="0">
                  <c:v>1.114686512333011</c:v>
                </c:pt>
                <c:pt idx="1">
                  <c:v>1.114686512333011</c:v>
                </c:pt>
                <c:pt idx="2">
                  <c:v>1.4331683729995857</c:v>
                </c:pt>
                <c:pt idx="3">
                  <c:v>1.1943069774996546</c:v>
                </c:pt>
                <c:pt idx="4">
                  <c:v>1.9108911639994475</c:v>
                </c:pt>
                <c:pt idx="5">
                  <c:v>1.9905116291660911</c:v>
                </c:pt>
                <c:pt idx="6">
                  <c:v>1.9108911639994475</c:v>
                </c:pt>
                <c:pt idx="7">
                  <c:v>1.9905116291660911</c:v>
                </c:pt>
                <c:pt idx="8">
                  <c:v>1.791460466249482</c:v>
                </c:pt>
                <c:pt idx="9">
                  <c:v>1.831270698832804</c:v>
                </c:pt>
                <c:pt idx="10">
                  <c:v>2.4284241875826309</c:v>
                </c:pt>
                <c:pt idx="11">
                  <c:v>2.1497525594993783</c:v>
                </c:pt>
                <c:pt idx="12">
                  <c:v>2.030321861749413</c:v>
                </c:pt>
                <c:pt idx="13">
                  <c:v>2.2293730246660219</c:v>
                </c:pt>
                <c:pt idx="14">
                  <c:v>2.1497525594993783</c:v>
                </c:pt>
                <c:pt idx="15">
                  <c:v>2.6274753504992403</c:v>
                </c:pt>
                <c:pt idx="16">
                  <c:v>2.3886139549993093</c:v>
                </c:pt>
                <c:pt idx="17">
                  <c:v>2.6672855830825619</c:v>
                </c:pt>
                <c:pt idx="18" formatCode="General">
                  <c:v>3.4</c:v>
                </c:pt>
                <c:pt idx="19" formatCode="General">
                  <c:v>3.3</c:v>
                </c:pt>
                <c:pt idx="20" formatCode="General">
                  <c:v>3.1</c:v>
                </c:pt>
                <c:pt idx="21">
                  <c:v>2.7867162808325276</c:v>
                </c:pt>
                <c:pt idx="22">
                  <c:v>2.945957211165815</c:v>
                </c:pt>
                <c:pt idx="23" formatCode="General">
                  <c:v>3</c:v>
                </c:pt>
                <c:pt idx="24">
                  <c:v>2.9857674437491366</c:v>
                </c:pt>
                <c:pt idx="25">
                  <c:v>2.7867162808325276</c:v>
                </c:pt>
                <c:pt idx="26">
                  <c:v>2.3886139549993093</c:v>
                </c:pt>
                <c:pt idx="27">
                  <c:v>2.2691832572493436</c:v>
                </c:pt>
                <c:pt idx="28">
                  <c:v>1.9905116291660911</c:v>
                </c:pt>
                <c:pt idx="29" formatCode="General">
                  <c:v>1.4</c:v>
                </c:pt>
                <c:pt idx="30" formatCode="General">
                  <c:v>1.5</c:v>
                </c:pt>
                <c:pt idx="31" formatCode="General">
                  <c:v>1.1000000000000001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'Kurven normalisiert'!$B$6</c:f>
              <c:strCache>
                <c:ptCount val="1"/>
                <c:pt idx="0">
                  <c:v>Bremen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normalisiert'!$C$6:$AH$6</c:f>
              <c:numCache>
                <c:formatCode>General</c:formatCode>
                <c:ptCount val="32"/>
                <c:pt idx="0" formatCode="0.0">
                  <c:v>8.345705475661287</c:v>
                </c:pt>
                <c:pt idx="1">
                  <c:v>8.5</c:v>
                </c:pt>
                <c:pt idx="2">
                  <c:v>8.6</c:v>
                </c:pt>
                <c:pt idx="3">
                  <c:v>8.8000000000000007</c:v>
                </c:pt>
                <c:pt idx="4" formatCode="0.0">
                  <c:v>9.0777849033508744</c:v>
                </c:pt>
                <c:pt idx="5" formatCode="0.0">
                  <c:v>8.6385372467371209</c:v>
                </c:pt>
                <c:pt idx="6">
                  <c:v>9.8000000000000007</c:v>
                </c:pt>
                <c:pt idx="7" formatCode="0.0">
                  <c:v>10.834775529805881</c:v>
                </c:pt>
                <c:pt idx="8" formatCode="0.0">
                  <c:v>12.884597927336724</c:v>
                </c:pt>
                <c:pt idx="9" formatCode="0.0">
                  <c:v>13.616677355026312</c:v>
                </c:pt>
                <c:pt idx="10" formatCode="0.0">
                  <c:v>13.031013812874642</c:v>
                </c:pt>
                <c:pt idx="11" formatCode="0.0">
                  <c:v>13.177429698412558</c:v>
                </c:pt>
                <c:pt idx="12" formatCode="0.0">
                  <c:v>13.177429698412558</c:v>
                </c:pt>
                <c:pt idx="13" formatCode="0.0">
                  <c:v>13.470261469488394</c:v>
                </c:pt>
                <c:pt idx="14" formatCode="0.0">
                  <c:v>13.909509126102147</c:v>
                </c:pt>
                <c:pt idx="15" formatCode="0.0">
                  <c:v>13.470261469488394</c:v>
                </c:pt>
                <c:pt idx="16" formatCode="0.0">
                  <c:v>11.566854957495469</c:v>
                </c:pt>
                <c:pt idx="17" formatCode="0.0">
                  <c:v>11.420439071957551</c:v>
                </c:pt>
                <c:pt idx="18" formatCode="0.0">
                  <c:v>11.713270843033387</c:v>
                </c:pt>
                <c:pt idx="19" formatCode="0.0">
                  <c:v>10.834775529805881</c:v>
                </c:pt>
                <c:pt idx="20" formatCode="0.0">
                  <c:v>10.541943758730048</c:v>
                </c:pt>
                <c:pt idx="21" formatCode="0.0">
                  <c:v>8.4921213611992048</c:v>
                </c:pt>
                <c:pt idx="22" formatCode="0.0">
                  <c:v>9.0777849033508744</c:v>
                </c:pt>
                <c:pt idx="23" formatCode="0.0">
                  <c:v>8.9313690178129566</c:v>
                </c:pt>
                <c:pt idx="24" formatCode="0.0">
                  <c:v>9.2242007888887905</c:v>
                </c:pt>
                <c:pt idx="25" formatCode="0.0">
                  <c:v>9.5170325599646262</c:v>
                </c:pt>
                <c:pt idx="26" formatCode="0.0">
                  <c:v>9.3706166744267083</c:v>
                </c:pt>
                <c:pt idx="27" formatCode="0.0">
                  <c:v>10.39552787319213</c:v>
                </c:pt>
                <c:pt idx="28" formatCode="0.0">
                  <c:v>11.274023186419633</c:v>
                </c:pt>
                <c:pt idx="29" formatCode="0.0">
                  <c:v>9.5170325599646262</c:v>
                </c:pt>
                <c:pt idx="30" formatCode="0.0">
                  <c:v>10.39552787319213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'Kurven normalisiert'!$B$7</c:f>
              <c:strCache>
                <c:ptCount val="1"/>
                <c:pt idx="0">
                  <c:v>Hamburg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normalisiert'!$C$7:$AH$7</c:f>
              <c:numCache>
                <c:formatCode>0.0</c:formatCode>
                <c:ptCount val="32"/>
                <c:pt idx="0">
                  <c:v>5.0511112716362723</c:v>
                </c:pt>
                <c:pt idx="1">
                  <c:v>4.8881721983576831</c:v>
                </c:pt>
                <c:pt idx="2">
                  <c:v>4.0734768319647356</c:v>
                </c:pt>
                <c:pt idx="3">
                  <c:v>5.5399284914720406</c:v>
                </c:pt>
                <c:pt idx="4">
                  <c:v>5.5942415158982364</c:v>
                </c:pt>
                <c:pt idx="5">
                  <c:v>5.7028675647506297</c:v>
                </c:pt>
                <c:pt idx="6">
                  <c:v>5.4856154670458439</c:v>
                </c:pt>
                <c:pt idx="7">
                  <c:v>6.7348150288483621</c:v>
                </c:pt>
                <c:pt idx="8">
                  <c:v>9.9935964944201512</c:v>
                </c:pt>
                <c:pt idx="9">
                  <c:v>12.003178398189421</c:v>
                </c:pt>
                <c:pt idx="10">
                  <c:v>12.437682593598993</c:v>
                </c:pt>
                <c:pt idx="11">
                  <c:v>10.916917909665491</c:v>
                </c:pt>
                <c:pt idx="12">
                  <c:v>12.057491422615618</c:v>
                </c:pt>
                <c:pt idx="13">
                  <c:v>10.319474640977331</c:v>
                </c:pt>
                <c:pt idx="14">
                  <c:v>9.5590922990105796</c:v>
                </c:pt>
                <c:pt idx="15">
                  <c:v>9.3418402013057946</c:v>
                </c:pt>
                <c:pt idx="16">
                  <c:v>9.0159620547486146</c:v>
                </c:pt>
                <c:pt idx="17">
                  <c:v>8.6900839081914345</c:v>
                </c:pt>
                <c:pt idx="18">
                  <c:v>7.7124494685198988</c:v>
                </c:pt>
                <c:pt idx="19">
                  <c:v>7.4408843463889172</c:v>
                </c:pt>
                <c:pt idx="20">
                  <c:v>6.4632499067173805</c:v>
                </c:pt>
                <c:pt idx="21">
                  <c:v>6.8434410777007555</c:v>
                </c:pt>
                <c:pt idx="22" formatCode="General">
                  <c:v>6.6</c:v>
                </c:pt>
                <c:pt idx="23" formatCode="General">
                  <c:v>6.1</c:v>
                </c:pt>
                <c:pt idx="24" formatCode="General">
                  <c:v>7.5</c:v>
                </c:pt>
                <c:pt idx="25">
                  <c:v>8.201266688355668</c:v>
                </c:pt>
                <c:pt idx="26">
                  <c:v>7.8753885417984888</c:v>
                </c:pt>
                <c:pt idx="27" formatCode="General">
                  <c:v>7.4</c:v>
                </c:pt>
                <c:pt idx="28">
                  <c:v>7.5495103952413105</c:v>
                </c:pt>
                <c:pt idx="29">
                  <c:v>7.115006199831738</c:v>
                </c:pt>
                <c:pt idx="30">
                  <c:v>8.0926406395032746</c:v>
                </c:pt>
                <c:pt idx="31">
                  <c:v>8.1469536639294713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'Kurven normalisiert'!$B$8</c:f>
              <c:strCache>
                <c:ptCount val="1"/>
                <c:pt idx="0">
                  <c:v>Hessen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normalisiert'!$C$8:$AA$8</c:f>
              <c:numCache>
                <c:formatCode>0.0</c:formatCode>
                <c:ptCount val="25"/>
                <c:pt idx="0">
                  <c:v>9.4800208560458827</c:v>
                </c:pt>
                <c:pt idx="1">
                  <c:v>9.2565860210549022</c:v>
                </c:pt>
                <c:pt idx="2">
                  <c:v>9.5278997492582373</c:v>
                </c:pt>
                <c:pt idx="3">
                  <c:v>10.421639089222158</c:v>
                </c:pt>
                <c:pt idx="4">
                  <c:v>11.682449943814118</c:v>
                </c:pt>
                <c:pt idx="5">
                  <c:v>11.155782118478237</c:v>
                </c:pt>
                <c:pt idx="6">
                  <c:v>11.714369205955688</c:v>
                </c:pt>
                <c:pt idx="7">
                  <c:v>13.214574526609413</c:v>
                </c:pt>
                <c:pt idx="8">
                  <c:v>14.31578907049353</c:v>
                </c:pt>
                <c:pt idx="9">
                  <c:v>14.810537633687845</c:v>
                </c:pt>
                <c:pt idx="10">
                  <c:v>15.544680662943925</c:v>
                </c:pt>
                <c:pt idx="11" formatCode="General">
                  <c:v>15.5</c:v>
                </c:pt>
                <c:pt idx="12" formatCode="General">
                  <c:v>17.399999999999999</c:v>
                </c:pt>
                <c:pt idx="13" formatCode="General">
                  <c:v>17.7</c:v>
                </c:pt>
                <c:pt idx="14">
                  <c:v>17.124684138951572</c:v>
                </c:pt>
                <c:pt idx="15">
                  <c:v>18.289737207118826</c:v>
                </c:pt>
                <c:pt idx="16" formatCode="General">
                  <c:v>16.2</c:v>
                </c:pt>
                <c:pt idx="17">
                  <c:v>14.842456895829413</c:v>
                </c:pt>
                <c:pt idx="18">
                  <c:v>13.374170837317255</c:v>
                </c:pt>
                <c:pt idx="19">
                  <c:v>12.033561827371374</c:v>
                </c:pt>
                <c:pt idx="20">
                  <c:v>11.698409574884902</c:v>
                </c:pt>
                <c:pt idx="21">
                  <c:v>11.570732526318627</c:v>
                </c:pt>
                <c:pt idx="22">
                  <c:v>11.570732526318627</c:v>
                </c:pt>
                <c:pt idx="23">
                  <c:v>10.421639089222158</c:v>
                </c:pt>
                <c:pt idx="24">
                  <c:v>10.006688681381766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'Kurven normalisiert'!$B$9</c:f>
              <c:strCache>
                <c:ptCount val="1"/>
                <c:pt idx="0">
                  <c:v>Mecklenburg-Vorpommern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normalisiert'!$C$9:$AH$9</c:f>
              <c:numCache>
                <c:formatCode>0.0</c:formatCode>
                <c:ptCount val="32"/>
                <c:pt idx="0">
                  <c:v>2.1122276235886126</c:v>
                </c:pt>
                <c:pt idx="1">
                  <c:v>2.2364763073291192</c:v>
                </c:pt>
                <c:pt idx="2">
                  <c:v>2.3607249910696257</c:v>
                </c:pt>
                <c:pt idx="3">
                  <c:v>2.3607249910696257</c:v>
                </c:pt>
                <c:pt idx="4">
                  <c:v>1.4909842048860795</c:v>
                </c:pt>
                <c:pt idx="5">
                  <c:v>1.9258545979778525</c:v>
                </c:pt>
                <c:pt idx="6">
                  <c:v>2.0501032817183593</c:v>
                </c:pt>
                <c:pt idx="7">
                  <c:v>1.9258545979778525</c:v>
                </c:pt>
                <c:pt idx="8">
                  <c:v>2.2986006491993729</c:v>
                </c:pt>
                <c:pt idx="9">
                  <c:v>2.7955953841613987</c:v>
                </c:pt>
                <c:pt idx="10">
                  <c:v>2.7334710422911455</c:v>
                </c:pt>
                <c:pt idx="11">
                  <c:v>3.7895848540854522</c:v>
                </c:pt>
                <c:pt idx="12">
                  <c:v>3.4789631447341853</c:v>
                </c:pt>
                <c:pt idx="13">
                  <c:v>3.416838802863932</c:v>
                </c:pt>
                <c:pt idx="14">
                  <c:v>3.4789631447341853</c:v>
                </c:pt>
                <c:pt idx="15">
                  <c:v>3.416838802863932</c:v>
                </c:pt>
                <c:pt idx="16">
                  <c:v>2.6713467004208926</c:v>
                </c:pt>
                <c:pt idx="17">
                  <c:v>2.0501032817183593</c:v>
                </c:pt>
                <c:pt idx="18">
                  <c:v>2.0501032817183593</c:v>
                </c:pt>
                <c:pt idx="19">
                  <c:v>1.9258545979778525</c:v>
                </c:pt>
                <c:pt idx="20">
                  <c:v>1.9879789398481058</c:v>
                </c:pt>
                <c:pt idx="21">
                  <c:v>1.8016059142373462</c:v>
                </c:pt>
                <c:pt idx="22">
                  <c:v>1.6773572304968394</c:v>
                </c:pt>
                <c:pt idx="23">
                  <c:v>1.6773572304968394</c:v>
                </c:pt>
                <c:pt idx="24">
                  <c:v>1.5531085467563328</c:v>
                </c:pt>
                <c:pt idx="25" formatCode="General">
                  <c:v>1.2</c:v>
                </c:pt>
                <c:pt idx="26" formatCode="General">
                  <c:v>1.3</c:v>
                </c:pt>
                <c:pt idx="27" formatCode="General">
                  <c:v>1.4</c:v>
                </c:pt>
                <c:pt idx="28">
                  <c:v>1.3046111792753197</c:v>
                </c:pt>
                <c:pt idx="29">
                  <c:v>1.2424868374050662</c:v>
                </c:pt>
                <c:pt idx="30" formatCode="General">
                  <c:v>1.1000000000000001</c:v>
                </c:pt>
                <c:pt idx="31">
                  <c:v>0.9939894699240529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'Kurven normalisiert'!$B$10</c:f>
              <c:strCache>
                <c:ptCount val="1"/>
                <c:pt idx="0">
                  <c:v>Niedersachsen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normalisiert'!$C$10:$AH$10</c:f>
              <c:numCache>
                <c:formatCode>General</c:formatCode>
                <c:ptCount val="32"/>
                <c:pt idx="0" formatCode="0.0">
                  <c:v>6.8274794900010622</c:v>
                </c:pt>
                <c:pt idx="1">
                  <c:v>7.5</c:v>
                </c:pt>
                <c:pt idx="2">
                  <c:v>7.2</c:v>
                </c:pt>
                <c:pt idx="3">
                  <c:v>7.5</c:v>
                </c:pt>
                <c:pt idx="4" formatCode="0.0">
                  <c:v>7.3411063874139852</c:v>
                </c:pt>
                <c:pt idx="5" formatCode="0.0">
                  <c:v>6.4391274456156804</c:v>
                </c:pt>
                <c:pt idx="6">
                  <c:v>6.2</c:v>
                </c:pt>
                <c:pt idx="7" formatCode="0.0">
                  <c:v>6.2637426513771217</c:v>
                </c:pt>
                <c:pt idx="8" formatCode="0.0">
                  <c:v>6.2887976219826296</c:v>
                </c:pt>
                <c:pt idx="9" formatCode="0.0">
                  <c:v>6.4516549309184352</c:v>
                </c:pt>
                <c:pt idx="10" formatCode="0.0">
                  <c:v>6.8901169165148328</c:v>
                </c:pt>
                <c:pt idx="11" formatCode="0.0">
                  <c:v>6.0257204306247907</c:v>
                </c:pt>
                <c:pt idx="12" formatCode="0.0">
                  <c:v>6.0257204306247907</c:v>
                </c:pt>
                <c:pt idx="13" formatCode="0.0">
                  <c:v>5.8002256951752145</c:v>
                </c:pt>
                <c:pt idx="14" formatCode="0.0">
                  <c:v>5.8378081510834772</c:v>
                </c:pt>
                <c:pt idx="15" formatCode="0.0">
                  <c:v>6.2386876807716138</c:v>
                </c:pt>
                <c:pt idx="16" formatCode="0.0">
                  <c:v>6.2386876807716138</c:v>
                </c:pt>
                <c:pt idx="17" formatCode="0.0">
                  <c:v>5.7751707245697066</c:v>
                </c:pt>
                <c:pt idx="18" formatCode="0.0">
                  <c:v>5.988137974716528</c:v>
                </c:pt>
                <c:pt idx="19" formatCode="0.0">
                  <c:v>6.2136327101661042</c:v>
                </c:pt>
                <c:pt idx="20" formatCode="0.0">
                  <c:v>6.0382479159275446</c:v>
                </c:pt>
                <c:pt idx="21" formatCode="0.0">
                  <c:v>6.2011052248633503</c:v>
                </c:pt>
                <c:pt idx="22" formatCode="0.0">
                  <c:v>5.9255005482027565</c:v>
                </c:pt>
                <c:pt idx="23" formatCode="0.0">
                  <c:v>6.5644022986432224</c:v>
                </c:pt>
                <c:pt idx="24" formatCode="0.0">
                  <c:v>6.5142923574322067</c:v>
                </c:pt>
                <c:pt idx="25" formatCode="0.0">
                  <c:v>6.9778093136341139</c:v>
                </c:pt>
                <c:pt idx="26" formatCode="0.0">
                  <c:v>6.9778093136341139</c:v>
                </c:pt>
                <c:pt idx="27" formatCode="0.0">
                  <c:v>7.7670408877076298</c:v>
                </c:pt>
                <c:pt idx="28" formatCode="0.0">
                  <c:v>7.5916560934690711</c:v>
                </c:pt>
                <c:pt idx="29" formatCode="0.0">
                  <c:v>9.7338560802400469</c:v>
                </c:pt>
                <c:pt idx="30" formatCode="0.0">
                  <c:v>10.360230345377758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'Kurven normalisiert'!$B$11</c:f>
              <c:strCache>
                <c:ptCount val="1"/>
                <c:pt idx="0">
                  <c:v>Nordrhein-Westfalen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normalisiert'!$C$11:$AH$11</c:f>
              <c:numCache>
                <c:formatCode>0.0</c:formatCode>
                <c:ptCount val="32"/>
                <c:pt idx="0">
                  <c:v>11.442814562107968</c:v>
                </c:pt>
                <c:pt idx="1">
                  <c:v>11.978150915890796</c:v>
                </c:pt>
                <c:pt idx="2">
                  <c:v>12.123137845040313</c:v>
                </c:pt>
                <c:pt idx="3">
                  <c:v>12.156596367151739</c:v>
                </c:pt>
                <c:pt idx="4">
                  <c:v>12.440993805098866</c:v>
                </c:pt>
                <c:pt idx="5">
                  <c:v>13.09343498627169</c:v>
                </c:pt>
                <c:pt idx="6">
                  <c:v>13.238421915421206</c:v>
                </c:pt>
                <c:pt idx="7">
                  <c:v>13.717994065684991</c:v>
                </c:pt>
                <c:pt idx="8">
                  <c:v>14.336976724746386</c:v>
                </c:pt>
                <c:pt idx="9">
                  <c:v>14.82770171571398</c:v>
                </c:pt>
                <c:pt idx="10">
                  <c:v>14.565609959174468</c:v>
                </c:pt>
                <c:pt idx="11">
                  <c:v>15.022876428030635</c:v>
                </c:pt>
                <c:pt idx="12">
                  <c:v>15.296121025273955</c:v>
                </c:pt>
                <c:pt idx="13">
                  <c:v>14.721749729027794</c:v>
                </c:pt>
                <c:pt idx="14">
                  <c:v>13.885286676242124</c:v>
                </c:pt>
                <c:pt idx="15">
                  <c:v>11.894504610612229</c:v>
                </c:pt>
                <c:pt idx="16" formatCode="General">
                  <c:v>12.8</c:v>
                </c:pt>
                <c:pt idx="17" formatCode="General">
                  <c:v>12</c:v>
                </c:pt>
                <c:pt idx="18" formatCode="General">
                  <c:v>11.8</c:v>
                </c:pt>
                <c:pt idx="19">
                  <c:v>11.253216270143215</c:v>
                </c:pt>
                <c:pt idx="20">
                  <c:v>11.163993544512744</c:v>
                </c:pt>
                <c:pt idx="21" formatCode="General">
                  <c:v>10.5</c:v>
                </c:pt>
                <c:pt idx="22">
                  <c:v>10.528281624395635</c:v>
                </c:pt>
                <c:pt idx="23">
                  <c:v>9.5245259610528308</c:v>
                </c:pt>
                <c:pt idx="24">
                  <c:v>9.189940739938562</c:v>
                </c:pt>
                <c:pt idx="25">
                  <c:v>8.8888140409357224</c:v>
                </c:pt>
                <c:pt idx="26">
                  <c:v>9.2066700009942757</c:v>
                </c:pt>
                <c:pt idx="27">
                  <c:v>9.2066700009942757</c:v>
                </c:pt>
                <c:pt idx="28">
                  <c:v>8.9947660276219068</c:v>
                </c:pt>
                <c:pt idx="29">
                  <c:v>8.7382506914343008</c:v>
                </c:pt>
                <c:pt idx="30">
                  <c:v>8.6099930233404969</c:v>
                </c:pt>
                <c:pt idx="31">
                  <c:v>8.6992157489709694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'Kurven normalisiert'!$B$12</c:f>
              <c:strCache>
                <c:ptCount val="1"/>
                <c:pt idx="0">
                  <c:v>Rheinland-Pfalz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normalisiert'!$C$12:$AH$12</c:f>
              <c:numCache>
                <c:formatCode>0.0</c:formatCode>
                <c:ptCount val="32"/>
                <c:pt idx="0">
                  <c:v>6.6097995419164119</c:v>
                </c:pt>
                <c:pt idx="1">
                  <c:v>7.4666254084611312</c:v>
                </c:pt>
                <c:pt idx="2">
                  <c:v>7.0749335837549729</c:v>
                </c:pt>
                <c:pt idx="3">
                  <c:v>8.3968934921382559</c:v>
                </c:pt>
                <c:pt idx="4">
                  <c:v>7.8338364941231537</c:v>
                </c:pt>
                <c:pt idx="5">
                  <c:v>7.1483758008873775</c:v>
                </c:pt>
                <c:pt idx="6">
                  <c:v>7.491106147505266</c:v>
                </c:pt>
                <c:pt idx="7">
                  <c:v>7.9562401893438297</c:v>
                </c:pt>
                <c:pt idx="8">
                  <c:v>9.5719689662567298</c:v>
                </c:pt>
                <c:pt idx="9">
                  <c:v>10.526717788977988</c:v>
                </c:pt>
                <c:pt idx="10">
                  <c:v>10.673602223242796</c:v>
                </c:pt>
                <c:pt idx="11" formatCode="General">
                  <c:v>11.4</c:v>
                </c:pt>
                <c:pt idx="12" formatCode="General">
                  <c:v>10.8</c:v>
                </c:pt>
                <c:pt idx="13" formatCode="General">
                  <c:v>11.3</c:v>
                </c:pt>
                <c:pt idx="14">
                  <c:v>10.012622269051157</c:v>
                </c:pt>
                <c:pt idx="15">
                  <c:v>9.3761230539036493</c:v>
                </c:pt>
                <c:pt idx="16" formatCode="General">
                  <c:v>8.9</c:v>
                </c:pt>
                <c:pt idx="17">
                  <c:v>8.2744897969175817</c:v>
                </c:pt>
                <c:pt idx="18">
                  <c:v>7.6869520598583447</c:v>
                </c:pt>
                <c:pt idx="19">
                  <c:v>8.3968934921382559</c:v>
                </c:pt>
                <c:pt idx="20">
                  <c:v>8.9599504901533571</c:v>
                </c:pt>
                <c:pt idx="21">
                  <c:v>8.7885853168444132</c:v>
                </c:pt>
                <c:pt idx="22">
                  <c:v>8.7885853168444132</c:v>
                </c:pt>
                <c:pt idx="23">
                  <c:v>9.0823541853740313</c:v>
                </c:pt>
                <c:pt idx="24">
                  <c:v>8.6906623606678739</c:v>
                </c:pt>
                <c:pt idx="25">
                  <c:v>8.5682586654471997</c:v>
                </c:pt>
                <c:pt idx="26">
                  <c:v>7.3197409741963213</c:v>
                </c:pt>
                <c:pt idx="27">
                  <c:v>6.2181077172102537</c:v>
                </c:pt>
                <c:pt idx="28">
                  <c:v>6.5853188028722771</c:v>
                </c:pt>
                <c:pt idx="29">
                  <c:v>7.3442217132404561</c:v>
                </c:pt>
                <c:pt idx="30">
                  <c:v>7.3931831913287258</c:v>
                </c:pt>
                <c:pt idx="31">
                  <c:v>8.3968934921382559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'Kurven normalisiert'!$B$13</c:f>
              <c:strCache>
                <c:ptCount val="1"/>
                <c:pt idx="0">
                  <c:v>Saarland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normalisiert'!$C$13:$AH$13</c:f>
              <c:numCache>
                <c:formatCode>0.0</c:formatCode>
                <c:ptCount val="32"/>
                <c:pt idx="0">
                  <c:v>5.047909711067744</c:v>
                </c:pt>
                <c:pt idx="1">
                  <c:v>5.5527006821745184</c:v>
                </c:pt>
                <c:pt idx="2">
                  <c:v>4.5431187399609696</c:v>
                </c:pt>
                <c:pt idx="3">
                  <c:v>5.7546170706172282</c:v>
                </c:pt>
                <c:pt idx="4">
                  <c:v>6.0574916532812928</c:v>
                </c:pt>
                <c:pt idx="5">
                  <c:v>6.9661154012734867</c:v>
                </c:pt>
                <c:pt idx="6">
                  <c:v>6.8651572070521318</c:v>
                </c:pt>
                <c:pt idx="7">
                  <c:v>6.2594080417240026</c:v>
                </c:pt>
                <c:pt idx="8">
                  <c:v>6.2594080417240026</c:v>
                </c:pt>
                <c:pt idx="9">
                  <c:v>7.8747391492656815</c:v>
                </c:pt>
                <c:pt idx="10">
                  <c:v>6.3603662359453574</c:v>
                </c:pt>
                <c:pt idx="11" formatCode="General">
                  <c:v>6.2</c:v>
                </c:pt>
                <c:pt idx="12" formatCode="General">
                  <c:v>7.1</c:v>
                </c:pt>
                <c:pt idx="13" formatCode="General">
                  <c:v>7.3</c:v>
                </c:pt>
                <c:pt idx="14">
                  <c:v>6.9661154012734867</c:v>
                </c:pt>
                <c:pt idx="15">
                  <c:v>6.5622826243880672</c:v>
                </c:pt>
                <c:pt idx="16" formatCode="General">
                  <c:v>5.7</c:v>
                </c:pt>
                <c:pt idx="17">
                  <c:v>5.5527006821745184</c:v>
                </c:pt>
                <c:pt idx="18">
                  <c:v>4.9469515168463891</c:v>
                </c:pt>
                <c:pt idx="19">
                  <c:v>7.3699481781589053</c:v>
                </c:pt>
                <c:pt idx="20">
                  <c:v>7.2689899839375522</c:v>
                </c:pt>
                <c:pt idx="21">
                  <c:v>6.7641990128307761</c:v>
                </c:pt>
                <c:pt idx="22">
                  <c:v>6.7641990128307761</c:v>
                </c:pt>
                <c:pt idx="23">
                  <c:v>6.4613244301667123</c:v>
                </c:pt>
                <c:pt idx="24">
                  <c:v>6.5622826243880672</c:v>
                </c:pt>
                <c:pt idx="25">
                  <c:v>5.9565334590599379</c:v>
                </c:pt>
                <c:pt idx="26">
                  <c:v>5.4517424879531635</c:v>
                </c:pt>
                <c:pt idx="27">
                  <c:v>4.5431187399609696</c:v>
                </c:pt>
                <c:pt idx="28">
                  <c:v>4.7450351284036794</c:v>
                </c:pt>
                <c:pt idx="29">
                  <c:v>4.4421605457396147</c:v>
                </c:pt>
                <c:pt idx="30">
                  <c:v>5.047909711067744</c:v>
                </c:pt>
                <c:pt idx="31">
                  <c:v>4.8459933226250342</c:v>
                </c:pt>
              </c:numCache>
            </c:numRef>
          </c:val>
          <c:smooth val="0"/>
        </c:ser>
        <c:ser>
          <c:idx val="13"/>
          <c:order val="12"/>
          <c:tx>
            <c:strRef>
              <c:f>'Kurven normalisiert'!$B$14</c:f>
              <c:strCache>
                <c:ptCount val="1"/>
                <c:pt idx="0">
                  <c:v>Sachsen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normalisiert'!$C$14:$AH$14</c:f>
              <c:numCache>
                <c:formatCode>0.0</c:formatCode>
                <c:ptCount val="32"/>
                <c:pt idx="0">
                  <c:v>1.8146430413221197</c:v>
                </c:pt>
                <c:pt idx="1">
                  <c:v>1.7410764315387903</c:v>
                </c:pt>
                <c:pt idx="2" formatCode="General">
                  <c:v>1.9</c:v>
                </c:pt>
                <c:pt idx="3">
                  <c:v>2.4767425293720819</c:v>
                </c:pt>
                <c:pt idx="4">
                  <c:v>2.8200533750276184</c:v>
                </c:pt>
                <c:pt idx="5">
                  <c:v>2.9181421880720571</c:v>
                </c:pt>
                <c:pt idx="6">
                  <c:v>2.8936199848109472</c:v>
                </c:pt>
                <c:pt idx="7">
                  <c:v>3.3595418467720322</c:v>
                </c:pt>
                <c:pt idx="8">
                  <c:v>3.3595418467720322</c:v>
                </c:pt>
                <c:pt idx="9">
                  <c:v>3.6047638793831291</c:v>
                </c:pt>
                <c:pt idx="10">
                  <c:v>3.8990303185164459</c:v>
                </c:pt>
                <c:pt idx="11">
                  <c:v>3.9725969282997755</c:v>
                </c:pt>
                <c:pt idx="12">
                  <c:v>4.3894743837386407</c:v>
                </c:pt>
                <c:pt idx="13">
                  <c:v>4.3894743837386407</c:v>
                </c:pt>
                <c:pt idx="14">
                  <c:v>4.3649521804775304</c:v>
                </c:pt>
                <c:pt idx="15">
                  <c:v>3.0897976108998249</c:v>
                </c:pt>
                <c:pt idx="16">
                  <c:v>3.1143198141609352</c:v>
                </c:pt>
                <c:pt idx="17">
                  <c:v>3.9235525217775553</c:v>
                </c:pt>
                <c:pt idx="18">
                  <c:v>3.8254637087331171</c:v>
                </c:pt>
                <c:pt idx="19">
                  <c:v>4.9534850587441639</c:v>
                </c:pt>
                <c:pt idx="20">
                  <c:v>5.0515738717886025</c:v>
                </c:pt>
                <c:pt idx="21">
                  <c:v>5.9098509859274433</c:v>
                </c:pt>
                <c:pt idx="22">
                  <c:v>5.9588953924496622</c:v>
                </c:pt>
                <c:pt idx="23">
                  <c:v>5.7872399696218944</c:v>
                </c:pt>
                <c:pt idx="24">
                  <c:v>6.0569842054941017</c:v>
                </c:pt>
                <c:pt idx="25">
                  <c:v>6.3757728478885278</c:v>
                </c:pt>
                <c:pt idx="26">
                  <c:v>6.6945614902829549</c:v>
                </c:pt>
              </c:numCache>
            </c:numRef>
          </c:val>
          <c:smooth val="0"/>
        </c:ser>
        <c:ser>
          <c:idx val="14"/>
          <c:order val="13"/>
          <c:tx>
            <c:strRef>
              <c:f>'Kurven normalisiert'!$B$15</c:f>
              <c:strCache>
                <c:ptCount val="1"/>
                <c:pt idx="0">
                  <c:v>Sachsen-Anhalt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normalisiert'!$C$15:$AH$15</c:f>
              <c:numCache>
                <c:formatCode>General</c:formatCode>
                <c:ptCount val="32"/>
                <c:pt idx="0" formatCode="0.0">
                  <c:v>2.2188803167655426</c:v>
                </c:pt>
                <c:pt idx="1">
                  <c:v>2.4</c:v>
                </c:pt>
                <c:pt idx="2">
                  <c:v>2.4</c:v>
                </c:pt>
                <c:pt idx="3">
                  <c:v>2.4</c:v>
                </c:pt>
                <c:pt idx="4" formatCode="0.0">
                  <c:v>2.400013403848444</c:v>
                </c:pt>
                <c:pt idx="5" formatCode="0.0">
                  <c:v>2.5811464909313457</c:v>
                </c:pt>
                <c:pt idx="6">
                  <c:v>2.4</c:v>
                </c:pt>
                <c:pt idx="7" formatCode="0.0">
                  <c:v>2.2641635885362681</c:v>
                </c:pt>
                <c:pt idx="8" formatCode="0.0">
                  <c:v>2.1735970449948172</c:v>
                </c:pt>
                <c:pt idx="9" formatCode="0.0">
                  <c:v>2.1283137732240918</c:v>
                </c:pt>
                <c:pt idx="10" formatCode="0.0">
                  <c:v>2.0830305014533668</c:v>
                </c:pt>
                <c:pt idx="11" formatCode="0.0">
                  <c:v>2.1735970449948172</c:v>
                </c:pt>
                <c:pt idx="12" formatCode="0.0">
                  <c:v>2.1735970449948172</c:v>
                </c:pt>
                <c:pt idx="13" formatCode="0.0">
                  <c:v>1.8113308708290143</c:v>
                </c:pt>
                <c:pt idx="14" formatCode="0.0">
                  <c:v>1.9018974143704652</c:v>
                </c:pt>
                <c:pt idx="15" formatCode="0.0">
                  <c:v>1.8113308708290143</c:v>
                </c:pt>
                <c:pt idx="16" formatCode="0.0">
                  <c:v>1.8113308708290143</c:v>
                </c:pt>
                <c:pt idx="17" formatCode="0.0">
                  <c:v>1.8566141425997396</c:v>
                </c:pt>
                <c:pt idx="18" formatCode="0.0">
                  <c:v>1.6754810555168385</c:v>
                </c:pt>
                <c:pt idx="19" formatCode="0.0">
                  <c:v>1.7660475990582889</c:v>
                </c:pt>
                <c:pt idx="20" formatCode="0.0">
                  <c:v>1.403781424892486</c:v>
                </c:pt>
                <c:pt idx="21" formatCode="0.0">
                  <c:v>1.9018974143704652</c:v>
                </c:pt>
                <c:pt idx="22" formatCode="0.0">
                  <c:v>1.9018974143704652</c:v>
                </c:pt>
                <c:pt idx="23" formatCode="0.0">
                  <c:v>2.2188803167655426</c:v>
                </c:pt>
                <c:pt idx="24" formatCode="0.0">
                  <c:v>2.400013403848444</c:v>
                </c:pt>
                <c:pt idx="25" formatCode="0.0">
                  <c:v>3.0339792086385993</c:v>
                </c:pt>
                <c:pt idx="26" formatCode="0.0">
                  <c:v>3.1698290239507756</c:v>
                </c:pt>
                <c:pt idx="27" formatCode="0.0">
                  <c:v>2.6264297627020712</c:v>
                </c:pt>
                <c:pt idx="28" formatCode="0.0">
                  <c:v>2.9434126650971484</c:v>
                </c:pt>
                <c:pt idx="29" formatCode="0.0">
                  <c:v>2.5811464909313457</c:v>
                </c:pt>
                <c:pt idx="30" formatCode="0.0">
                  <c:v>2.2188803167655426</c:v>
                </c:pt>
              </c:numCache>
            </c:numRef>
          </c:val>
          <c:smooth val="0"/>
        </c:ser>
        <c:ser>
          <c:idx val="15"/>
          <c:order val="14"/>
          <c:tx>
            <c:strRef>
              <c:f>'Kurven normalisiert'!$B$16</c:f>
              <c:strCache>
                <c:ptCount val="1"/>
                <c:pt idx="0">
                  <c:v>Schleswig-Holstein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normalisiert'!$C$16:$AH$16</c:f>
              <c:numCache>
                <c:formatCode>0.0</c:formatCode>
                <c:ptCount val="32"/>
                <c:pt idx="0">
                  <c:v>4.9366316016228051</c:v>
                </c:pt>
                <c:pt idx="1">
                  <c:v>4.798544004374615</c:v>
                </c:pt>
                <c:pt idx="2">
                  <c:v>4.4188031119420916</c:v>
                </c:pt>
                <c:pt idx="3">
                  <c:v>4.7640221050625682</c:v>
                </c:pt>
                <c:pt idx="4">
                  <c:v>4.2461936153818529</c:v>
                </c:pt>
                <c:pt idx="5">
                  <c:v>3.9700184208854727</c:v>
                </c:pt>
                <c:pt idx="6">
                  <c:v>3.7974089243252349</c:v>
                </c:pt>
                <c:pt idx="7">
                  <c:v>4.3497593133179961</c:v>
                </c:pt>
                <c:pt idx="8">
                  <c:v>5.4889819906155664</c:v>
                </c:pt>
                <c:pt idx="9">
                  <c:v>6.248463775480614</c:v>
                </c:pt>
                <c:pt idx="10">
                  <c:v>5.972288580984233</c:v>
                </c:pt>
                <c:pt idx="11">
                  <c:v>6.4555951713528996</c:v>
                </c:pt>
                <c:pt idx="12">
                  <c:v>6.6282046679131374</c:v>
                </c:pt>
                <c:pt idx="13">
                  <c:v>6.6282046679131374</c:v>
                </c:pt>
                <c:pt idx="14">
                  <c:v>6.0413323796083285</c:v>
                </c:pt>
                <c:pt idx="15">
                  <c:v>4.9021097023107574</c:v>
                </c:pt>
                <c:pt idx="16">
                  <c:v>4.4878469105661871</c:v>
                </c:pt>
                <c:pt idx="17">
                  <c:v>4.4533250112541394</c:v>
                </c:pt>
                <c:pt idx="18" formatCode="General">
                  <c:v>3.9</c:v>
                </c:pt>
                <c:pt idx="19" formatCode="General">
                  <c:v>3.7</c:v>
                </c:pt>
                <c:pt idx="20" formatCode="General">
                  <c:v>3.7</c:v>
                </c:pt>
                <c:pt idx="21">
                  <c:v>3.9354965215734254</c:v>
                </c:pt>
                <c:pt idx="22">
                  <c:v>4.4533250112541394</c:v>
                </c:pt>
                <c:pt idx="23" formatCode="General">
                  <c:v>4.4000000000000004</c:v>
                </c:pt>
                <c:pt idx="24">
                  <c:v>4.2116717160698061</c:v>
                </c:pt>
                <c:pt idx="25">
                  <c:v>2.9396051130464804</c:v>
                </c:pt>
                <c:pt idx="26">
                  <c:v>3.2195675047651933</c:v>
                </c:pt>
                <c:pt idx="27">
                  <c:v>3.2195675047651933</c:v>
                </c:pt>
                <c:pt idx="28">
                  <c:v>3.86645272294933</c:v>
                </c:pt>
                <c:pt idx="29" formatCode="General">
                  <c:v>3.5</c:v>
                </c:pt>
                <c:pt idx="30" formatCode="General">
                  <c:v>3.7</c:v>
                </c:pt>
                <c:pt idx="31" formatCode="General">
                  <c:v>3.1</c:v>
                </c:pt>
              </c:numCache>
            </c:numRef>
          </c:val>
          <c:smooth val="0"/>
        </c:ser>
        <c:ser>
          <c:idx val="16"/>
          <c:order val="15"/>
          <c:tx>
            <c:strRef>
              <c:f>'Kurven normalisiert'!$B$17</c:f>
              <c:strCache>
                <c:ptCount val="1"/>
                <c:pt idx="0">
                  <c:v>Thüringen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'Kurven normalisiert'!$C$1:$AH$1</c:f>
              <c:numCache>
                <c:formatCode>0</c:formatCode>
                <c:ptCount val="32"/>
                <c:pt idx="0">
                  <c:v>-7</c:v>
                </c:pt>
                <c:pt idx="1">
                  <c:v>-6</c:v>
                </c:pt>
                <c:pt idx="2">
                  <c:v>-5</c:v>
                </c:pt>
                <c:pt idx="3">
                  <c:v>-4</c:v>
                </c:pt>
                <c:pt idx="4">
                  <c:v>-3</c:v>
                </c:pt>
                <c:pt idx="5">
                  <c:v>-2</c:v>
                </c:pt>
                <c:pt idx="6">
                  <c:v>-1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</c:numCache>
            </c:numRef>
          </c:cat>
          <c:val>
            <c:numRef>
              <c:f>'Kurven normalisiert'!$C$17:$AC$17</c:f>
              <c:numCache>
                <c:formatCode>0.0</c:formatCode>
                <c:ptCount val="27"/>
                <c:pt idx="0">
                  <c:v>2.6596427213277685</c:v>
                </c:pt>
                <c:pt idx="1">
                  <c:v>2.3796803296090561</c:v>
                </c:pt>
                <c:pt idx="2" formatCode="General">
                  <c:v>2.8</c:v>
                </c:pt>
                <c:pt idx="3">
                  <c:v>2.4730011268486267</c:v>
                </c:pt>
                <c:pt idx="4">
                  <c:v>2.9396051130464804</c:v>
                </c:pt>
                <c:pt idx="5">
                  <c:v>3.2195675047651933</c:v>
                </c:pt>
                <c:pt idx="6">
                  <c:v>3.2195675047651933</c:v>
                </c:pt>
                <c:pt idx="7">
                  <c:v>3.1729071061454079</c:v>
                </c:pt>
                <c:pt idx="8">
                  <c:v>3.1729071061454079</c:v>
                </c:pt>
                <c:pt idx="9">
                  <c:v>3.1262467075256226</c:v>
                </c:pt>
                <c:pt idx="10">
                  <c:v>3.1729071061454079</c:v>
                </c:pt>
                <c:pt idx="11">
                  <c:v>2.7996239171871249</c:v>
                </c:pt>
                <c:pt idx="12">
                  <c:v>2.5663219240881974</c:v>
                </c:pt>
                <c:pt idx="13">
                  <c:v>2.4263407282288414</c:v>
                </c:pt>
                <c:pt idx="14">
                  <c:v>2.7996239171871249</c:v>
                </c:pt>
                <c:pt idx="15">
                  <c:v>2.7529635185673391</c:v>
                </c:pt>
                <c:pt idx="16">
                  <c:v>2.5663219240881974</c:v>
                </c:pt>
                <c:pt idx="17">
                  <c:v>3.0795863089058373</c:v>
                </c:pt>
                <c:pt idx="18">
                  <c:v>3.5928506937234763</c:v>
                </c:pt>
                <c:pt idx="19">
                  <c:v>3.6861714909630474</c:v>
                </c:pt>
                <c:pt idx="20">
                  <c:v>4.1994358757806864</c:v>
                </c:pt>
                <c:pt idx="21">
                  <c:v>4.3394170716400433</c:v>
                </c:pt>
                <c:pt idx="22">
                  <c:v>5.3192854426555369</c:v>
                </c:pt>
                <c:pt idx="23">
                  <c:v>5.7392290302336049</c:v>
                </c:pt>
                <c:pt idx="24">
                  <c:v>6.3458142122908159</c:v>
                </c:pt>
                <c:pt idx="25">
                  <c:v>6.3458142122908159</c:v>
                </c:pt>
                <c:pt idx="26">
                  <c:v>6.9057389957282407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82976"/>
        <c:axId val="131585152"/>
      </c:lineChart>
      <c:catAx>
        <c:axId val="131582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Tage vor und nach dem Schulbeginn (Tag 0)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31585152"/>
        <c:crosses val="autoZero"/>
        <c:auto val="1"/>
        <c:lblAlgn val="ctr"/>
        <c:lblOffset val="100"/>
        <c:noMultiLvlLbl val="0"/>
      </c:catAx>
      <c:valAx>
        <c:axId val="1315851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effectLst/>
                  </a:rPr>
                  <a:t>COVID-19 Fälle/100.000 Einw. in den vergangenen 7 Tagen</a:t>
                </a:r>
                <a:endParaRPr lang="en-US" sz="140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131582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46834210266879"/>
          <c:y val="4.095331457061843E-3"/>
          <c:w val="0.21251392540999606"/>
          <c:h val="0.98196166132548424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4898173216245"/>
          <c:y val="3.1571150736448221E-2"/>
          <c:w val="0.52905880600906918"/>
          <c:h val="0.74147830505973933"/>
        </c:manualLayout>
      </c:layout>
      <c:lineChart>
        <c:grouping val="standard"/>
        <c:varyColors val="0"/>
        <c:ser>
          <c:idx val="1"/>
          <c:order val="0"/>
          <c:tx>
            <c:strRef>
              <c:f>'BL_7-Tage-Fallzahlen Inzidenz'!$B$3</c:f>
              <c:strCache>
                <c:ptCount val="1"/>
                <c:pt idx="0">
                  <c:v>Bayern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'BL_7-Tage-Fallzahlen Inzidenz'!$BG$1:$ET$1</c:f>
              <c:numCache>
                <c:formatCode>m/d/yyyy</c:formatCode>
                <c:ptCount val="92"/>
                <c:pt idx="0">
                  <c:v>44013</c:v>
                </c:pt>
                <c:pt idx="1">
                  <c:v>44014</c:v>
                </c:pt>
                <c:pt idx="2">
                  <c:v>44015</c:v>
                </c:pt>
                <c:pt idx="3">
                  <c:v>44016</c:v>
                </c:pt>
                <c:pt idx="4">
                  <c:v>44017</c:v>
                </c:pt>
                <c:pt idx="5">
                  <c:v>44018</c:v>
                </c:pt>
                <c:pt idx="6">
                  <c:v>44019</c:v>
                </c:pt>
                <c:pt idx="7">
                  <c:v>44020</c:v>
                </c:pt>
                <c:pt idx="8">
                  <c:v>44021</c:v>
                </c:pt>
                <c:pt idx="9">
                  <c:v>44022</c:v>
                </c:pt>
                <c:pt idx="10">
                  <c:v>44023</c:v>
                </c:pt>
                <c:pt idx="11">
                  <c:v>44024</c:v>
                </c:pt>
                <c:pt idx="12">
                  <c:v>44025</c:v>
                </c:pt>
                <c:pt idx="13">
                  <c:v>44026</c:v>
                </c:pt>
                <c:pt idx="14">
                  <c:v>44027</c:v>
                </c:pt>
                <c:pt idx="15">
                  <c:v>44028</c:v>
                </c:pt>
                <c:pt idx="16">
                  <c:v>44029</c:v>
                </c:pt>
                <c:pt idx="17">
                  <c:v>44030</c:v>
                </c:pt>
                <c:pt idx="18">
                  <c:v>44031</c:v>
                </c:pt>
                <c:pt idx="19">
                  <c:v>44032</c:v>
                </c:pt>
                <c:pt idx="20">
                  <c:v>44033</c:v>
                </c:pt>
                <c:pt idx="21">
                  <c:v>44034</c:v>
                </c:pt>
                <c:pt idx="22">
                  <c:v>44035</c:v>
                </c:pt>
                <c:pt idx="23">
                  <c:v>44036</c:v>
                </c:pt>
                <c:pt idx="24">
                  <c:v>44037</c:v>
                </c:pt>
                <c:pt idx="25">
                  <c:v>44038</c:v>
                </c:pt>
                <c:pt idx="26">
                  <c:v>44039</c:v>
                </c:pt>
                <c:pt idx="27">
                  <c:v>44040</c:v>
                </c:pt>
                <c:pt idx="28">
                  <c:v>44041</c:v>
                </c:pt>
                <c:pt idx="29">
                  <c:v>44042</c:v>
                </c:pt>
                <c:pt idx="30">
                  <c:v>44043</c:v>
                </c:pt>
                <c:pt idx="31">
                  <c:v>44044</c:v>
                </c:pt>
                <c:pt idx="32">
                  <c:v>44045</c:v>
                </c:pt>
                <c:pt idx="33">
                  <c:v>44046</c:v>
                </c:pt>
                <c:pt idx="34">
                  <c:v>44047</c:v>
                </c:pt>
                <c:pt idx="35">
                  <c:v>44048</c:v>
                </c:pt>
                <c:pt idx="36">
                  <c:v>44049</c:v>
                </c:pt>
                <c:pt idx="37">
                  <c:v>44050</c:v>
                </c:pt>
                <c:pt idx="38">
                  <c:v>44051</c:v>
                </c:pt>
                <c:pt idx="39">
                  <c:v>44052</c:v>
                </c:pt>
                <c:pt idx="40">
                  <c:v>44053</c:v>
                </c:pt>
                <c:pt idx="41">
                  <c:v>44054</c:v>
                </c:pt>
                <c:pt idx="42">
                  <c:v>44055</c:v>
                </c:pt>
                <c:pt idx="43">
                  <c:v>44056</c:v>
                </c:pt>
                <c:pt idx="44">
                  <c:v>44057</c:v>
                </c:pt>
                <c:pt idx="45">
                  <c:v>44058</c:v>
                </c:pt>
                <c:pt idx="46">
                  <c:v>44059</c:v>
                </c:pt>
                <c:pt idx="47">
                  <c:v>44060</c:v>
                </c:pt>
                <c:pt idx="48">
                  <c:v>44061</c:v>
                </c:pt>
                <c:pt idx="49">
                  <c:v>44062</c:v>
                </c:pt>
                <c:pt idx="50">
                  <c:v>44063</c:v>
                </c:pt>
                <c:pt idx="51">
                  <c:v>44064</c:v>
                </c:pt>
                <c:pt idx="52">
                  <c:v>44065</c:v>
                </c:pt>
                <c:pt idx="53">
                  <c:v>44066</c:v>
                </c:pt>
                <c:pt idx="54">
                  <c:v>44067</c:v>
                </c:pt>
                <c:pt idx="55">
                  <c:v>44068</c:v>
                </c:pt>
                <c:pt idx="56">
                  <c:v>44069</c:v>
                </c:pt>
                <c:pt idx="57">
                  <c:v>44070</c:v>
                </c:pt>
                <c:pt idx="58">
                  <c:v>44071</c:v>
                </c:pt>
                <c:pt idx="59">
                  <c:v>44072</c:v>
                </c:pt>
                <c:pt idx="60">
                  <c:v>44073</c:v>
                </c:pt>
                <c:pt idx="61">
                  <c:v>44074</c:v>
                </c:pt>
                <c:pt idx="62">
                  <c:v>44075</c:v>
                </c:pt>
                <c:pt idx="63">
                  <c:v>44076</c:v>
                </c:pt>
                <c:pt idx="64">
                  <c:v>44077</c:v>
                </c:pt>
                <c:pt idx="65">
                  <c:v>44078</c:v>
                </c:pt>
                <c:pt idx="66">
                  <c:v>44079</c:v>
                </c:pt>
                <c:pt idx="67">
                  <c:v>44080</c:v>
                </c:pt>
                <c:pt idx="68">
                  <c:v>44081</c:v>
                </c:pt>
                <c:pt idx="69">
                  <c:v>44082</c:v>
                </c:pt>
                <c:pt idx="70">
                  <c:v>44083</c:v>
                </c:pt>
                <c:pt idx="71">
                  <c:v>44084</c:v>
                </c:pt>
                <c:pt idx="72">
                  <c:v>44085</c:v>
                </c:pt>
                <c:pt idx="73">
                  <c:v>44086</c:v>
                </c:pt>
                <c:pt idx="74">
                  <c:v>44087</c:v>
                </c:pt>
                <c:pt idx="75">
                  <c:v>44088</c:v>
                </c:pt>
                <c:pt idx="76">
                  <c:v>44089</c:v>
                </c:pt>
                <c:pt idx="77">
                  <c:v>44090</c:v>
                </c:pt>
                <c:pt idx="78">
                  <c:v>44091</c:v>
                </c:pt>
                <c:pt idx="79">
                  <c:v>44092</c:v>
                </c:pt>
                <c:pt idx="80">
                  <c:v>44093</c:v>
                </c:pt>
                <c:pt idx="81">
                  <c:v>44094</c:v>
                </c:pt>
                <c:pt idx="82">
                  <c:v>44095</c:v>
                </c:pt>
                <c:pt idx="83">
                  <c:v>44096</c:v>
                </c:pt>
                <c:pt idx="84">
                  <c:v>44097</c:v>
                </c:pt>
                <c:pt idx="85">
                  <c:v>44098</c:v>
                </c:pt>
                <c:pt idx="86">
                  <c:v>44099</c:v>
                </c:pt>
                <c:pt idx="87">
                  <c:v>44100</c:v>
                </c:pt>
                <c:pt idx="88">
                  <c:v>44101</c:v>
                </c:pt>
                <c:pt idx="89">
                  <c:v>44102</c:v>
                </c:pt>
                <c:pt idx="90">
                  <c:v>44103</c:v>
                </c:pt>
                <c:pt idx="91">
                  <c:v>44104</c:v>
                </c:pt>
              </c:numCache>
            </c:numRef>
          </c:cat>
          <c:val>
            <c:numRef>
              <c:f>'BL_7-Tage-Fallzahlen Inzidenz'!$BG$3:$ET$3</c:f>
              <c:numCache>
                <c:formatCode>0.0</c:formatCode>
                <c:ptCount val="92"/>
                <c:pt idx="0">
                  <c:v>2.8523970190998185</c:v>
                </c:pt>
                <c:pt idx="1">
                  <c:v>2.9365159660437814</c:v>
                </c:pt>
                <c:pt idx="2">
                  <c:v>2.9823990280132153</c:v>
                </c:pt>
                <c:pt idx="3">
                  <c:v>2.8523970190998185</c:v>
                </c:pt>
                <c:pt idx="4">
                  <c:v>2.6000401782679314</c:v>
                </c:pt>
                <c:pt idx="5">
                  <c:v>2.9594574970284979</c:v>
                </c:pt>
                <c:pt idx="6">
                  <c:v>3.2806389308145372</c:v>
                </c:pt>
                <c:pt idx="7">
                  <c:v>3.4565240016973675</c:v>
                </c:pt>
                <c:pt idx="8">
                  <c:v>3.5100542406617072</c:v>
                </c:pt>
                <c:pt idx="9">
                  <c:v>3.4641711786922733</c:v>
                </c:pt>
                <c:pt idx="10">
                  <c:v>3.5865260106107644</c:v>
                </c:pt>
                <c:pt idx="11">
                  <c:v>3.1888728068756689</c:v>
                </c:pt>
                <c:pt idx="12">
                  <c:v>3.502407063666801</c:v>
                </c:pt>
                <c:pt idx="13">
                  <c:v>3.4718183556871787</c:v>
                </c:pt>
                <c:pt idx="14">
                  <c:v>3.3418163467737823</c:v>
                </c:pt>
                <c:pt idx="15">
                  <c:v>3.6553506035649148</c:v>
                </c:pt>
                <c:pt idx="16">
                  <c:v>3.6782921345496322</c:v>
                </c:pt>
                <c:pt idx="17">
                  <c:v>3.5253485946515188</c:v>
                </c:pt>
                <c:pt idx="18">
                  <c:v>3.1276953909164233</c:v>
                </c:pt>
                <c:pt idx="19">
                  <c:v>3.4871127096769903</c:v>
                </c:pt>
                <c:pt idx="20">
                  <c:v>3.7777054354834059</c:v>
                </c:pt>
                <c:pt idx="21">
                  <c:v>3.7318223735139719</c:v>
                </c:pt>
                <c:pt idx="22">
                  <c:v>3.6400562495751037</c:v>
                </c:pt>
                <c:pt idx="23">
                  <c:v>3.3800522317483104</c:v>
                </c:pt>
                <c:pt idx="24">
                  <c:v>3.7777054354834059</c:v>
                </c:pt>
                <c:pt idx="25">
                  <c:v>3.5635844796260465</c:v>
                </c:pt>
                <c:pt idx="26">
                  <c:v>4.9018404537345415</c:v>
                </c:pt>
                <c:pt idx="27">
                  <c:v>5.0165481086581263</c:v>
                </c:pt>
                <c:pt idx="28">
                  <c:v>5.1694916485562397</c:v>
                </c:pt>
                <c:pt idx="29">
                  <c:v>5.4600843743626557</c:v>
                </c:pt>
                <c:pt idx="30">
                  <c:v>5.6206750912556744</c:v>
                </c:pt>
                <c:pt idx="31">
                  <c:v>4.5424231349739737</c:v>
                </c:pt>
                <c:pt idx="32">
                  <c:v>4.4812457190147281</c:v>
                </c:pt>
                <c:pt idx="33">
                  <c:v>4.8483102147702013</c:v>
                </c:pt>
                <c:pt idx="34">
                  <c:v>4.8253686837854843</c:v>
                </c:pt>
                <c:pt idx="35">
                  <c:v>5.5212617903219012</c:v>
                </c:pt>
                <c:pt idx="36">
                  <c:v>5.7353827461792601</c:v>
                </c:pt>
                <c:pt idx="37">
                  <c:v>5.322435188454353</c:v>
                </c:pt>
                <c:pt idx="38">
                  <c:v>4.8330158607803897</c:v>
                </c:pt>
                <c:pt idx="39">
                  <c:v>4.6418364359077477</c:v>
                </c:pt>
                <c:pt idx="40">
                  <c:v>4.4200683030554826</c:v>
                </c:pt>
                <c:pt idx="41">
                  <c:v>4.9400763387090691</c:v>
                </c:pt>
                <c:pt idx="42">
                  <c:v>5.995386764006053</c:v>
                </c:pt>
                <c:pt idx="43">
                  <c:v>6.5842193926137913</c:v>
                </c:pt>
                <c:pt idx="44">
                  <c:v>7.540116516977001</c:v>
                </c:pt>
                <c:pt idx="45">
                  <c:v>7.4942334550075662</c:v>
                </c:pt>
                <c:pt idx="46">
                  <c:v>8.0142414906611528</c:v>
                </c:pt>
                <c:pt idx="47">
                  <c:v>8.985432969014175</c:v>
                </c:pt>
                <c:pt idx="48">
                  <c:v>10.751930854837386</c:v>
                </c:pt>
                <c:pt idx="49">
                  <c:v>12.19724730687456</c:v>
                </c:pt>
                <c:pt idx="50">
                  <c:v>12.81666864346192</c:v>
                </c:pt>
                <c:pt idx="51" formatCode="General">
                  <c:v>14.3</c:v>
                </c:pt>
                <c:pt idx="52" formatCode="General">
                  <c:v>13.9</c:v>
                </c:pt>
                <c:pt idx="53" formatCode="General">
                  <c:v>14.2</c:v>
                </c:pt>
                <c:pt idx="54">
                  <c:v>14.032569785651921</c:v>
                </c:pt>
                <c:pt idx="55">
                  <c:v>14.384339927417583</c:v>
                </c:pt>
                <c:pt idx="56" formatCode="General">
                  <c:v>14.6</c:v>
                </c:pt>
                <c:pt idx="57">
                  <c:v>15.041997148979473</c:v>
                </c:pt>
                <c:pt idx="58">
                  <c:v>15.187293511882681</c:v>
                </c:pt>
                <c:pt idx="59">
                  <c:v>14.445517343376832</c:v>
                </c:pt>
                <c:pt idx="60">
                  <c:v>14.766698777162867</c:v>
                </c:pt>
                <c:pt idx="61">
                  <c:v>14.063158493631546</c:v>
                </c:pt>
                <c:pt idx="62">
                  <c:v>14.063158493631546</c:v>
                </c:pt>
                <c:pt idx="63">
                  <c:v>13.887273422748715</c:v>
                </c:pt>
                <c:pt idx="64">
                  <c:v>12.434309793716636</c:v>
                </c:pt>
                <c:pt idx="65">
                  <c:v>11.661944917231162</c:v>
                </c:pt>
                <c:pt idx="66">
                  <c:v>12.029009412986635</c:v>
                </c:pt>
                <c:pt idx="67">
                  <c:v>13.145497254242866</c:v>
                </c:pt>
                <c:pt idx="68">
                  <c:v>14.460811697366641</c:v>
                </c:pt>
                <c:pt idx="69">
                  <c:v>16.250251114174571</c:v>
                </c:pt>
                <c:pt idx="70">
                  <c:v>16.166132167230607</c:v>
                </c:pt>
                <c:pt idx="71">
                  <c:v>18.322636079794009</c:v>
                </c:pt>
                <c:pt idx="72">
                  <c:v>18.337930433783821</c:v>
                </c:pt>
                <c:pt idx="73">
                  <c:v>18.467932442697219</c:v>
                </c:pt>
                <c:pt idx="74">
                  <c:v>17.244384123512308</c:v>
                </c:pt>
                <c:pt idx="75">
                  <c:v>17.802628044140423</c:v>
                </c:pt>
                <c:pt idx="76">
                  <c:v>17.772039336160802</c:v>
                </c:pt>
                <c:pt idx="77">
                  <c:v>17.397327663410422</c:v>
                </c:pt>
                <c:pt idx="78">
                  <c:v>19.630303345922883</c:v>
                </c:pt>
                <c:pt idx="79">
                  <c:v>18.804408230473065</c:v>
                </c:pt>
                <c:pt idx="80">
                  <c:v>19.676186407892317</c:v>
                </c:pt>
              </c:numCache>
            </c:numRef>
          </c:val>
          <c:smooth val="0"/>
        </c:ser>
        <c:ser>
          <c:idx val="16"/>
          <c:order val="1"/>
          <c:tx>
            <c:strRef>
              <c:f>'BL_7-Tage-Fallzahlen Inzidenz'!$B$18</c:f>
              <c:strCache>
                <c:ptCount val="1"/>
                <c:pt idx="0">
                  <c:v>bundesweit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'BL_7-Tage-Fallzahlen Inzidenz'!$BG$1:$ET$1</c:f>
              <c:numCache>
                <c:formatCode>m/d/yyyy</c:formatCode>
                <c:ptCount val="92"/>
                <c:pt idx="0">
                  <c:v>44013</c:v>
                </c:pt>
                <c:pt idx="1">
                  <c:v>44014</c:v>
                </c:pt>
                <c:pt idx="2">
                  <c:v>44015</c:v>
                </c:pt>
                <c:pt idx="3">
                  <c:v>44016</c:v>
                </c:pt>
                <c:pt idx="4">
                  <c:v>44017</c:v>
                </c:pt>
                <c:pt idx="5">
                  <c:v>44018</c:v>
                </c:pt>
                <c:pt idx="6">
                  <c:v>44019</c:v>
                </c:pt>
                <c:pt idx="7">
                  <c:v>44020</c:v>
                </c:pt>
                <c:pt idx="8">
                  <c:v>44021</c:v>
                </c:pt>
                <c:pt idx="9">
                  <c:v>44022</c:v>
                </c:pt>
                <c:pt idx="10">
                  <c:v>44023</c:v>
                </c:pt>
                <c:pt idx="11">
                  <c:v>44024</c:v>
                </c:pt>
                <c:pt idx="12">
                  <c:v>44025</c:v>
                </c:pt>
                <c:pt idx="13">
                  <c:v>44026</c:v>
                </c:pt>
                <c:pt idx="14">
                  <c:v>44027</c:v>
                </c:pt>
                <c:pt idx="15">
                  <c:v>44028</c:v>
                </c:pt>
                <c:pt idx="16">
                  <c:v>44029</c:v>
                </c:pt>
                <c:pt idx="17">
                  <c:v>44030</c:v>
                </c:pt>
                <c:pt idx="18">
                  <c:v>44031</c:v>
                </c:pt>
                <c:pt idx="19">
                  <c:v>44032</c:v>
                </c:pt>
                <c:pt idx="20">
                  <c:v>44033</c:v>
                </c:pt>
                <c:pt idx="21">
                  <c:v>44034</c:v>
                </c:pt>
                <c:pt idx="22">
                  <c:v>44035</c:v>
                </c:pt>
                <c:pt idx="23">
                  <c:v>44036</c:v>
                </c:pt>
                <c:pt idx="24">
                  <c:v>44037</c:v>
                </c:pt>
                <c:pt idx="25">
                  <c:v>44038</c:v>
                </c:pt>
                <c:pt idx="26">
                  <c:v>44039</c:v>
                </c:pt>
                <c:pt idx="27">
                  <c:v>44040</c:v>
                </c:pt>
                <c:pt idx="28">
                  <c:v>44041</c:v>
                </c:pt>
                <c:pt idx="29">
                  <c:v>44042</c:v>
                </c:pt>
                <c:pt idx="30">
                  <c:v>44043</c:v>
                </c:pt>
                <c:pt idx="31">
                  <c:v>44044</c:v>
                </c:pt>
                <c:pt idx="32">
                  <c:v>44045</c:v>
                </c:pt>
                <c:pt idx="33">
                  <c:v>44046</c:v>
                </c:pt>
                <c:pt idx="34">
                  <c:v>44047</c:v>
                </c:pt>
                <c:pt idx="35">
                  <c:v>44048</c:v>
                </c:pt>
                <c:pt idx="36">
                  <c:v>44049</c:v>
                </c:pt>
                <c:pt idx="37">
                  <c:v>44050</c:v>
                </c:pt>
                <c:pt idx="38">
                  <c:v>44051</c:v>
                </c:pt>
                <c:pt idx="39">
                  <c:v>44052</c:v>
                </c:pt>
                <c:pt idx="40">
                  <c:v>44053</c:v>
                </c:pt>
                <c:pt idx="41">
                  <c:v>44054</c:v>
                </c:pt>
                <c:pt idx="42">
                  <c:v>44055</c:v>
                </c:pt>
                <c:pt idx="43">
                  <c:v>44056</c:v>
                </c:pt>
                <c:pt idx="44">
                  <c:v>44057</c:v>
                </c:pt>
                <c:pt idx="45">
                  <c:v>44058</c:v>
                </c:pt>
                <c:pt idx="46">
                  <c:v>44059</c:v>
                </c:pt>
                <c:pt idx="47">
                  <c:v>44060</c:v>
                </c:pt>
                <c:pt idx="48">
                  <c:v>44061</c:v>
                </c:pt>
                <c:pt idx="49">
                  <c:v>44062</c:v>
                </c:pt>
                <c:pt idx="50">
                  <c:v>44063</c:v>
                </c:pt>
                <c:pt idx="51">
                  <c:v>44064</c:v>
                </c:pt>
                <c:pt idx="52">
                  <c:v>44065</c:v>
                </c:pt>
                <c:pt idx="53">
                  <c:v>44066</c:v>
                </c:pt>
                <c:pt idx="54">
                  <c:v>44067</c:v>
                </c:pt>
                <c:pt idx="55">
                  <c:v>44068</c:v>
                </c:pt>
                <c:pt idx="56">
                  <c:v>44069</c:v>
                </c:pt>
                <c:pt idx="57">
                  <c:v>44070</c:v>
                </c:pt>
                <c:pt idx="58">
                  <c:v>44071</c:v>
                </c:pt>
                <c:pt idx="59">
                  <c:v>44072</c:v>
                </c:pt>
                <c:pt idx="60">
                  <c:v>44073</c:v>
                </c:pt>
                <c:pt idx="61">
                  <c:v>44074</c:v>
                </c:pt>
                <c:pt idx="62">
                  <c:v>44075</c:v>
                </c:pt>
                <c:pt idx="63">
                  <c:v>44076</c:v>
                </c:pt>
                <c:pt idx="64">
                  <c:v>44077</c:v>
                </c:pt>
                <c:pt idx="65">
                  <c:v>44078</c:v>
                </c:pt>
                <c:pt idx="66">
                  <c:v>44079</c:v>
                </c:pt>
                <c:pt idx="67">
                  <c:v>44080</c:v>
                </c:pt>
                <c:pt idx="68">
                  <c:v>44081</c:v>
                </c:pt>
                <c:pt idx="69">
                  <c:v>44082</c:v>
                </c:pt>
                <c:pt idx="70">
                  <c:v>44083</c:v>
                </c:pt>
                <c:pt idx="71">
                  <c:v>44084</c:v>
                </c:pt>
                <c:pt idx="72">
                  <c:v>44085</c:v>
                </c:pt>
                <c:pt idx="73">
                  <c:v>44086</c:v>
                </c:pt>
                <c:pt idx="74">
                  <c:v>44087</c:v>
                </c:pt>
                <c:pt idx="75">
                  <c:v>44088</c:v>
                </c:pt>
                <c:pt idx="76">
                  <c:v>44089</c:v>
                </c:pt>
                <c:pt idx="77">
                  <c:v>44090</c:v>
                </c:pt>
                <c:pt idx="78">
                  <c:v>44091</c:v>
                </c:pt>
                <c:pt idx="79">
                  <c:v>44092</c:v>
                </c:pt>
                <c:pt idx="80">
                  <c:v>44093</c:v>
                </c:pt>
                <c:pt idx="81">
                  <c:v>44094</c:v>
                </c:pt>
                <c:pt idx="82">
                  <c:v>44095</c:v>
                </c:pt>
                <c:pt idx="83">
                  <c:v>44096</c:v>
                </c:pt>
                <c:pt idx="84">
                  <c:v>44097</c:v>
                </c:pt>
                <c:pt idx="85">
                  <c:v>44098</c:v>
                </c:pt>
                <c:pt idx="86">
                  <c:v>44099</c:v>
                </c:pt>
                <c:pt idx="87">
                  <c:v>44100</c:v>
                </c:pt>
                <c:pt idx="88">
                  <c:v>44101</c:v>
                </c:pt>
                <c:pt idx="89">
                  <c:v>44102</c:v>
                </c:pt>
                <c:pt idx="90">
                  <c:v>44103</c:v>
                </c:pt>
                <c:pt idx="91">
                  <c:v>44104</c:v>
                </c:pt>
              </c:numCache>
            </c:numRef>
          </c:cat>
          <c:val>
            <c:numRef>
              <c:f>'BL_7-Tage-Fallzahlen Inzidenz'!$BG$18:$ET$18</c:f>
              <c:numCache>
                <c:formatCode>0.0</c:formatCode>
                <c:ptCount val="92"/>
                <c:pt idx="0">
                  <c:v>3.3384448633574517</c:v>
                </c:pt>
                <c:pt idx="1">
                  <c:v>3.3155870426714005</c:v>
                </c:pt>
                <c:pt idx="2">
                  <c:v>3.1784401185550943</c:v>
                </c:pt>
                <c:pt idx="3">
                  <c:v>3.0052018986187079</c:v>
                </c:pt>
                <c:pt idx="4">
                  <c:v>2.8897097519944501</c:v>
                </c:pt>
                <c:pt idx="5">
                  <c:v>2.9137706158745038</c:v>
                </c:pt>
                <c:pt idx="6">
                  <c:v>2.8728671472784129</c:v>
                </c:pt>
                <c:pt idx="7">
                  <c:v>2.8139180307722809</c:v>
                </c:pt>
                <c:pt idx="8">
                  <c:v>2.7657963030121735</c:v>
                </c:pt>
                <c:pt idx="9">
                  <c:v>2.7044411001180366</c:v>
                </c:pt>
                <c:pt idx="10">
                  <c:v>2.6503041563879157</c:v>
                </c:pt>
                <c:pt idx="11">
                  <c:v>2.5949641694637924</c:v>
                </c:pt>
                <c:pt idx="12">
                  <c:v>2.6154159037618379</c:v>
                </c:pt>
                <c:pt idx="13">
                  <c:v>2.7357202231621063</c:v>
                </c:pt>
                <c:pt idx="14">
                  <c:v>2.6912076249840071</c:v>
                </c:pt>
                <c:pt idx="15">
                  <c:v>2.771811518982187</c:v>
                </c:pt>
                <c:pt idx="16">
                  <c:v>2.9642984300226165</c:v>
                </c:pt>
                <c:pt idx="17">
                  <c:v>3.1014453541389231</c:v>
                </c:pt>
                <c:pt idx="18">
                  <c:v>3.0027958122307026</c:v>
                </c:pt>
                <c:pt idx="19">
                  <c:v>3.1447549091230194</c:v>
                </c:pt>
                <c:pt idx="20">
                  <c:v>3.3793483319535427</c:v>
                </c:pt>
                <c:pt idx="21">
                  <c:v>3.3709270295955238</c:v>
                </c:pt>
                <c:pt idx="22">
                  <c:v>3.4202518005496341</c:v>
                </c:pt>
                <c:pt idx="23">
                  <c:v>3.7342460741843357</c:v>
                </c:pt>
                <c:pt idx="24">
                  <c:v>4</c:v>
                </c:pt>
                <c:pt idx="25">
                  <c:v>3.9</c:v>
                </c:pt>
                <c:pt idx="26">
                  <c:v>4.0963620755791439</c:v>
                </c:pt>
                <c:pt idx="27">
                  <c:v>4.3441889735436963</c:v>
                </c:pt>
                <c:pt idx="28">
                  <c:v>4.5390819709721315</c:v>
                </c:pt>
                <c:pt idx="29">
                  <c:v>4.98180186636512</c:v>
                </c:pt>
                <c:pt idx="30">
                  <c:v>5.0924818402133667</c:v>
                </c:pt>
                <c:pt idx="31">
                  <c:v>4.9649592616490823</c:v>
                </c:pt>
                <c:pt idx="32">
                  <c:v>5.1466187839434872</c:v>
                </c:pt>
                <c:pt idx="33">
                  <c:v>5.5833234633664626</c:v>
                </c:pt>
                <c:pt idx="34">
                  <c:v>5.5809173769784577</c:v>
                </c:pt>
                <c:pt idx="35">
                  <c:v>5.7541555969148437</c:v>
                </c:pt>
                <c:pt idx="36">
                  <c:v>6.1078502959516339</c:v>
                </c:pt>
                <c:pt idx="37">
                  <c:v>6.3532711075281814</c:v>
                </c:pt>
                <c:pt idx="38">
                  <c:v>6.3412406755881552</c:v>
                </c:pt>
                <c:pt idx="39">
                  <c:v>6.5048545499725199</c:v>
                </c:pt>
                <c:pt idx="40">
                  <c:v>6.7081688497589731</c:v>
                </c:pt>
                <c:pt idx="41">
                  <c:v>7.0414118144977165</c:v>
                </c:pt>
                <c:pt idx="42">
                  <c:v>7.4456343276826189</c:v>
                </c:pt>
                <c:pt idx="43">
                  <c:v>7.7860955515853796</c:v>
                </c:pt>
                <c:pt idx="44">
                  <c:v>8.3178406433345664</c:v>
                </c:pt>
                <c:pt idx="45">
                  <c:v>8.2252063173963581</c:v>
                </c:pt>
                <c:pt idx="46">
                  <c:v>8.5187488567330139</c:v>
                </c:pt>
                <c:pt idx="47">
                  <c:v>8.8916922468738466</c:v>
                </c:pt>
                <c:pt idx="48">
                  <c:v>9.2766660689547074</c:v>
                </c:pt>
                <c:pt idx="49">
                  <c:v>9.5064473190092187</c:v>
                </c:pt>
                <c:pt idx="50">
                  <c:v>9.4474982025030876</c:v>
                </c:pt>
                <c:pt idx="51" formatCode="General">
                  <c:v>10.199999999999999</c:v>
                </c:pt>
                <c:pt idx="52" formatCode="General">
                  <c:v>10.3</c:v>
                </c:pt>
                <c:pt idx="53" formatCode="General">
                  <c:v>10.5</c:v>
                </c:pt>
                <c:pt idx="54">
                  <c:v>10.175339334874712</c:v>
                </c:pt>
                <c:pt idx="55">
                  <c:v>10.231882364992838</c:v>
                </c:pt>
                <c:pt idx="56" formatCode="General">
                  <c:v>9.9</c:v>
                </c:pt>
                <c:pt idx="57">
                  <c:v>9.8781876659560481</c:v>
                </c:pt>
                <c:pt idx="58">
                  <c:v>9.6520155454835432</c:v>
                </c:pt>
                <c:pt idx="59">
                  <c:v>9.5100564485912269</c:v>
                </c:pt>
                <c:pt idx="60">
                  <c:v>9.5665994787093531</c:v>
                </c:pt>
                <c:pt idx="61">
                  <c:v>9.3308030126848269</c:v>
                </c:pt>
                <c:pt idx="62">
                  <c:v>9.3308030126848269</c:v>
                </c:pt>
                <c:pt idx="63">
                  <c:v>9.0998187194363123</c:v>
                </c:pt>
                <c:pt idx="64">
                  <c:v>8.728078372489481</c:v>
                </c:pt>
                <c:pt idx="65">
                  <c:v>8.634241003357273</c:v>
                </c:pt>
                <c:pt idx="66">
                  <c:v>8.6570988240433238</c:v>
                </c:pt>
                <c:pt idx="67">
                  <c:v>8.8447735623077435</c:v>
                </c:pt>
                <c:pt idx="68">
                  <c:v>9.1756104406584811</c:v>
                </c:pt>
                <c:pt idx="69">
                  <c:v>9.5569751331573318</c:v>
                </c:pt>
                <c:pt idx="70">
                  <c:v>9.3957673451609729</c:v>
                </c:pt>
                <c:pt idx="71">
                  <c:v>9.9467611280142023</c:v>
                </c:pt>
                <c:pt idx="72">
                  <c:v>9.9154820049701335</c:v>
                </c:pt>
                <c:pt idx="73">
                  <c:v>10.101953700040548</c:v>
                </c:pt>
                <c:pt idx="74">
                  <c:v>9.9154820049701335</c:v>
                </c:pt>
                <c:pt idx="75">
                  <c:v>10.334141036483066</c:v>
                </c:pt>
                <c:pt idx="76">
                  <c:v>10.353389727587111</c:v>
                </c:pt>
                <c:pt idx="77">
                  <c:v>10.981378274856512</c:v>
                </c:pt>
                <c:pt idx="78">
                  <c:v>11.52274771215772</c:v>
                </c:pt>
                <c:pt idx="79">
                  <c:v>11.982310212266745</c:v>
                </c:pt>
                <c:pt idx="80">
                  <c:v>12.751054813234461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162880"/>
        <c:axId val="133685632"/>
      </c:lineChart>
      <c:lineChart>
        <c:grouping val="standard"/>
        <c:varyColors val="0"/>
        <c:ser>
          <c:idx val="17"/>
          <c:order val="2"/>
          <c:tx>
            <c:v>Anteil Bevölkerung mit Ferien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'BL_7-Tage-Fallzahlen Inzidenz'!$BG$19:$ET$19</c:f>
              <c:numCache>
                <c:formatCode>0%</c:formatCode>
                <c:ptCount val="92"/>
                <c:pt idx="0">
                  <c:v>0.3668425715260023</c:v>
                </c:pt>
                <c:pt idx="1">
                  <c:v>0.3668425715260023</c:v>
                </c:pt>
                <c:pt idx="2">
                  <c:v>0.3668425715260023</c:v>
                </c:pt>
                <c:pt idx="3">
                  <c:v>0.50359308288782756</c:v>
                </c:pt>
                <c:pt idx="4">
                  <c:v>0.50359308288782756</c:v>
                </c:pt>
                <c:pt idx="5">
                  <c:v>0.50359308288782756</c:v>
                </c:pt>
                <c:pt idx="6">
                  <c:v>0.50359308288782756</c:v>
                </c:pt>
                <c:pt idx="7">
                  <c:v>0.50359308288782756</c:v>
                </c:pt>
                <c:pt idx="8">
                  <c:v>0.50359308288782756</c:v>
                </c:pt>
                <c:pt idx="9">
                  <c:v>0.50359308288782756</c:v>
                </c:pt>
                <c:pt idx="10">
                  <c:v>0.50359308288782756</c:v>
                </c:pt>
                <c:pt idx="11">
                  <c:v>0.50359308288782756</c:v>
                </c:pt>
                <c:pt idx="12">
                  <c:v>0.50359308288782756</c:v>
                </c:pt>
                <c:pt idx="13">
                  <c:v>0.50359308288782756</c:v>
                </c:pt>
                <c:pt idx="14">
                  <c:v>0.50359308288782756</c:v>
                </c:pt>
                <c:pt idx="15">
                  <c:v>0.63433802625461821</c:v>
                </c:pt>
                <c:pt idx="16">
                  <c:v>0.63433802625461821</c:v>
                </c:pt>
                <c:pt idx="17">
                  <c:v>0.70897909866802344</c:v>
                </c:pt>
                <c:pt idx="18">
                  <c:v>0.70897909866802344</c:v>
                </c:pt>
                <c:pt idx="19">
                  <c:v>0.70897909866802344</c:v>
                </c:pt>
                <c:pt idx="20">
                  <c:v>0.70897909866802344</c:v>
                </c:pt>
                <c:pt idx="21">
                  <c:v>0.70897909866802344</c:v>
                </c:pt>
                <c:pt idx="22">
                  <c:v>0.70897909866802344</c:v>
                </c:pt>
                <c:pt idx="23">
                  <c:v>0.70897909866802344</c:v>
                </c:pt>
                <c:pt idx="24">
                  <c:v>0.86685006528471176</c:v>
                </c:pt>
                <c:pt idx="25">
                  <c:v>0.86685006528471176</c:v>
                </c:pt>
                <c:pt idx="26">
                  <c:v>0.86685006528471176</c:v>
                </c:pt>
                <c:pt idx="27">
                  <c:v>0.86685006528471176</c:v>
                </c:pt>
                <c:pt idx="28">
                  <c:v>0.86685006528471176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0.98065650378266411</c:v>
                </c:pt>
                <c:pt idx="34">
                  <c:v>0.98065650378266411</c:v>
                </c:pt>
                <c:pt idx="35">
                  <c:v>0.98065650378266411</c:v>
                </c:pt>
                <c:pt idx="36">
                  <c:v>0.90049090735224335</c:v>
                </c:pt>
                <c:pt idx="37">
                  <c:v>0.90049090735224335</c:v>
                </c:pt>
                <c:pt idx="38">
                  <c:v>0.90049090735224335</c:v>
                </c:pt>
                <c:pt idx="39">
                  <c:v>0.90049090735224335</c:v>
                </c:pt>
                <c:pt idx="40">
                  <c:v>0.84903566872775105</c:v>
                </c:pt>
                <c:pt idx="41">
                  <c:v>0.84903566872775105</c:v>
                </c:pt>
                <c:pt idx="42">
                  <c:v>0.6331574284739977</c:v>
                </c:pt>
                <c:pt idx="43">
                  <c:v>0.6331574284739977</c:v>
                </c:pt>
                <c:pt idx="44">
                  <c:v>0.6331574284739977</c:v>
                </c:pt>
                <c:pt idx="45">
                  <c:v>0.6331574284739977</c:v>
                </c:pt>
                <c:pt idx="46">
                  <c:v>0.6331574284739977</c:v>
                </c:pt>
                <c:pt idx="47">
                  <c:v>0.49640691711217244</c:v>
                </c:pt>
                <c:pt idx="48">
                  <c:v>0.49640691711217244</c:v>
                </c:pt>
                <c:pt idx="49">
                  <c:v>0.49640691711217244</c:v>
                </c:pt>
                <c:pt idx="50">
                  <c:v>0.49640691711217244</c:v>
                </c:pt>
                <c:pt idx="51">
                  <c:v>0.49640691711217244</c:v>
                </c:pt>
                <c:pt idx="52">
                  <c:v>0.49640691711217244</c:v>
                </c:pt>
                <c:pt idx="53">
                  <c:v>0.49640691711217244</c:v>
                </c:pt>
                <c:pt idx="54">
                  <c:v>0.49640691711217244</c:v>
                </c:pt>
                <c:pt idx="55">
                  <c:v>0.49640691711217244</c:v>
                </c:pt>
                <c:pt idx="56">
                  <c:v>0.49640691711217244</c:v>
                </c:pt>
                <c:pt idx="57">
                  <c:v>0.36566197374538179</c:v>
                </c:pt>
                <c:pt idx="58">
                  <c:v>0.36566197374538179</c:v>
                </c:pt>
                <c:pt idx="59">
                  <c:v>0.36566197374538179</c:v>
                </c:pt>
                <c:pt idx="60">
                  <c:v>0.36566197374538179</c:v>
                </c:pt>
                <c:pt idx="61">
                  <c:v>0.2910209013319765</c:v>
                </c:pt>
                <c:pt idx="62">
                  <c:v>0.2910209013319765</c:v>
                </c:pt>
                <c:pt idx="63">
                  <c:v>0.2910209013319765</c:v>
                </c:pt>
                <c:pt idx="64">
                  <c:v>0.2910209013319765</c:v>
                </c:pt>
                <c:pt idx="65">
                  <c:v>0.2910209013319765</c:v>
                </c:pt>
                <c:pt idx="66">
                  <c:v>0.2910209013319765</c:v>
                </c:pt>
                <c:pt idx="67">
                  <c:v>0.2910209013319765</c:v>
                </c:pt>
                <c:pt idx="68">
                  <c:v>0.2910209013319765</c:v>
                </c:pt>
                <c:pt idx="69">
                  <c:v>0.1331499347152883</c:v>
                </c:pt>
                <c:pt idx="70">
                  <c:v>0.1331499347152883</c:v>
                </c:pt>
                <c:pt idx="71">
                  <c:v>0.1331499347152883</c:v>
                </c:pt>
                <c:pt idx="72">
                  <c:v>0.1331499347152883</c:v>
                </c:pt>
                <c:pt idx="73">
                  <c:v>0.1331499347152883</c:v>
                </c:pt>
                <c:pt idx="74">
                  <c:v>0.1331499347152883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39232"/>
        <c:axId val="140636928"/>
      </c:lineChart>
      <c:dateAx>
        <c:axId val="133162880"/>
        <c:scaling>
          <c:orientation val="minMax"/>
          <c:max val="44095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33685632"/>
        <c:crosses val="autoZero"/>
        <c:auto val="1"/>
        <c:lblOffset val="100"/>
        <c:baseTimeUnit val="days"/>
      </c:dateAx>
      <c:valAx>
        <c:axId val="1336856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7-Tage-Inzidenez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33162880"/>
        <c:crosses val="autoZero"/>
        <c:crossBetween val="between"/>
      </c:valAx>
      <c:valAx>
        <c:axId val="140636928"/>
        <c:scaling>
          <c:orientation val="minMax"/>
          <c:max val="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00B050"/>
                    </a:solidFill>
                  </a:defRPr>
                </a:pPr>
                <a:r>
                  <a:rPr lang="en-US" sz="1600">
                    <a:solidFill>
                      <a:srgbClr val="00B050"/>
                    </a:solidFill>
                  </a:rPr>
                  <a:t>% Anteil Bev. mit Schulferien</a:t>
                </a:r>
              </a:p>
            </c:rich>
          </c:tx>
          <c:layout>
            <c:manualLayout>
              <c:xMode val="edge"/>
              <c:yMode val="edge"/>
              <c:x val="0.72371757227366773"/>
              <c:y val="0.11580311305521479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rgbClr val="00B050"/>
            </a:solidFill>
          </a:ln>
        </c:spPr>
        <c:txPr>
          <a:bodyPr/>
          <a:lstStyle/>
          <a:p>
            <a:pPr>
              <a:defRPr sz="1400">
                <a:solidFill>
                  <a:srgbClr val="00B050"/>
                </a:solidFill>
              </a:defRPr>
            </a:pPr>
            <a:endParaRPr lang="de-DE"/>
          </a:p>
        </c:txPr>
        <c:crossAx val="140639232"/>
        <c:crosses val="max"/>
        <c:crossBetween val="between"/>
      </c:valAx>
      <c:catAx>
        <c:axId val="140639232"/>
        <c:scaling>
          <c:orientation val="minMax"/>
        </c:scaling>
        <c:delete val="1"/>
        <c:axPos val="b"/>
        <c:majorTickMark val="out"/>
        <c:minorTickMark val="none"/>
        <c:tickLblPos val="nextTo"/>
        <c:crossAx val="1406369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60977538074882"/>
          <c:y val="0.18009628231154048"/>
          <c:w val="0.21638094980014261"/>
          <c:h val="0.55223533976126138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0.27893</cdr:x>
      <cdr:y>0.14538</cdr:y>
    </cdr:from>
    <cdr:to>
      <cdr:x>0.2842</cdr:x>
      <cdr:y>0.86141</cdr:y>
    </cdr:to>
    <cdr:cxnSp macro="">
      <cdr:nvCxnSpPr>
        <cdr:cNvPr id="4" name="Gerade Verbindung 3"/>
        <cdr:cNvCxnSpPr/>
      </cdr:nvCxnSpPr>
      <cdr:spPr>
        <a:xfrm xmlns:a="http://schemas.openxmlformats.org/drawingml/2006/main" flipV="1">
          <a:off x="2012983" y="698373"/>
          <a:ext cx="38033" cy="343964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0.20352</cdr:x>
      <cdr:y>0.17706</cdr:y>
    </cdr:from>
    <cdr:to>
      <cdr:x>0.3922</cdr:x>
      <cdr:y>0.26996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1863343" y="813641"/>
          <a:ext cx="1727582" cy="426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dirty="0" err="1"/>
            <a:t>Erster</a:t>
          </a:r>
          <a:r>
            <a:rPr lang="en-GB" sz="1800" dirty="0"/>
            <a:t> </a:t>
          </a:r>
          <a:r>
            <a:rPr lang="en-GB" sz="1800" dirty="0" err="1"/>
            <a:t>Schultag</a:t>
          </a:r>
          <a:endParaRPr lang="en-GB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COVID-Daten Bayern im Vergleich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COVID-Daten Bayern im Vergleich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COVID-Daten Bayern im Vergleich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15.05.2020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COVID-Daten Bayern im Vergleich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15.05.2020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COVID-Daten Bayern im Vergleich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6" y="2838803"/>
            <a:ext cx="3471387" cy="263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777310" cy="1548940"/>
          </a:xfrm>
        </p:spPr>
        <p:txBody>
          <a:bodyPr>
            <a:noAutofit/>
          </a:bodyPr>
          <a:lstStyle/>
          <a:p>
            <a:r>
              <a:rPr lang="de-DE" dirty="0" smtClean="0"/>
              <a:t>Die COVID-19-Daten von Bayern und München im </a:t>
            </a:r>
            <a:r>
              <a:rPr lang="de-DE" dirty="0" smtClean="0"/>
              <a:t>Vergleich - Krisenstab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3574474"/>
            <a:ext cx="4776787" cy="1530926"/>
          </a:xfrm>
        </p:spPr>
        <p:txBody>
          <a:bodyPr/>
          <a:lstStyle/>
          <a:p>
            <a:r>
              <a:rPr lang="de-DE" dirty="0"/>
              <a:t>B</a:t>
            </a:r>
            <a:r>
              <a:rPr lang="de-DE" dirty="0" smtClean="0"/>
              <a:t>ericht </a:t>
            </a:r>
            <a:r>
              <a:rPr lang="de-DE" dirty="0" smtClean="0"/>
              <a:t>Dienstreise 20.9. bis 23.9.2020</a:t>
            </a:r>
          </a:p>
          <a:p>
            <a:r>
              <a:rPr lang="de-DE" dirty="0" err="1" smtClean="0"/>
              <a:t>Muna</a:t>
            </a:r>
            <a:r>
              <a:rPr lang="de-DE" dirty="0" smtClean="0"/>
              <a:t> Abu Sin, Madlen Schranz, Hendrik Wilking, Tim Eckmanns</a:t>
            </a:r>
            <a:endParaRPr lang="de-DE" dirty="0"/>
          </a:p>
          <a:p>
            <a:r>
              <a:rPr lang="de-DE" dirty="0" smtClean="0"/>
              <a:t>25. </a:t>
            </a:r>
            <a:r>
              <a:rPr lang="de-DE" dirty="0" smtClean="0"/>
              <a:t>September 2020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7" y="1781529"/>
            <a:ext cx="3471387" cy="1066445"/>
          </a:xfrm>
          <a:prstGeom prst="rect">
            <a:avLst/>
          </a:prstGeom>
          <a:blipFill dpi="0" rotWithShape="1">
            <a:blip r:embed="rId4">
              <a:alphaModFix amt="15000"/>
            </a:blip>
            <a:srcRect/>
            <a:tile tx="0" ty="0" sx="100000" sy="100000" flip="none" algn="tl"/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COVID-Daten Bayern im Vergleich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98594" cy="338554"/>
          </a:xfrm>
        </p:spPr>
        <p:txBody>
          <a:bodyPr/>
          <a:lstStyle/>
          <a:p>
            <a:r>
              <a:rPr lang="en-US" dirty="0"/>
              <a:t>7-Tages-Inzidenz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Bundesländern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 smtClean="0"/>
              <a:t>Ferienende</a:t>
            </a:r>
            <a:r>
              <a:rPr lang="en-US" dirty="0" smtClean="0"/>
              <a:t>/</a:t>
            </a:r>
            <a:r>
              <a:rPr lang="en-US" dirty="0" err="1" smtClean="0"/>
              <a:t>Schulstart</a:t>
            </a:r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622094"/>
              </p:ext>
            </p:extLst>
          </p:nvPr>
        </p:nvGraphicFramePr>
        <p:xfrm>
          <a:off x="0" y="1257300"/>
          <a:ext cx="9155794" cy="4595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0" y="5806017"/>
            <a:ext cx="836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Interpretation:  Bayern hat keinen Rückgang nach den </a:t>
            </a:r>
            <a:r>
              <a:rPr lang="de-DE" dirty="0"/>
              <a:t>F</a:t>
            </a:r>
            <a:r>
              <a:rPr lang="de-DE" dirty="0" smtClean="0"/>
              <a:t>erien, wie viele andere Bundesländer.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99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COVID-Daten Bayern im Vergleich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Fallentwicklung Bayern und bundesweit im Verhältnis zu Ferien</a:t>
            </a:r>
            <a:endParaRPr lang="de-DE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/>
        </p:nvGraphicFramePr>
        <p:xfrm>
          <a:off x="250825" y="1252008"/>
          <a:ext cx="8642349" cy="435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0" y="5634567"/>
            <a:ext cx="836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Interpretation:  Bayern hat keinen Rückgang nach den Ferien. 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5048250" y="2019300"/>
            <a:ext cx="9525" cy="2581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438650" y="1461558"/>
            <a:ext cx="134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Ferienende Bayern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7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COVID-Daten Bayern im Vergleich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Altersadjustierte 7 Tagesinzidenzen (10 </a:t>
            </a:r>
            <a:r>
              <a:rPr lang="de-DE" dirty="0" smtClean="0"/>
              <a:t>Jahresschritte) Bayern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" y="1532890"/>
            <a:ext cx="7754620" cy="3792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58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COVID-Daten Bayern im Vergleich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199" y="419571"/>
            <a:ext cx="8568047" cy="1015663"/>
          </a:xfrm>
        </p:spPr>
        <p:txBody>
          <a:bodyPr/>
          <a:lstStyle/>
          <a:p>
            <a:r>
              <a:rPr lang="de-DE" dirty="0"/>
              <a:t>Altersadjustierte 7 Tagesinzidenzen (5 Jahresschritte bis 35)</a:t>
            </a:r>
            <a:br>
              <a:rPr lang="de-DE" dirty="0"/>
            </a:br>
            <a:r>
              <a:rPr lang="de-DE" dirty="0"/>
              <a:t>insbesondere Altersgruppe 10-19 muss in 10-14 und 15-19 geteilt werden.</a:t>
            </a:r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" y="1532890"/>
            <a:ext cx="7748905" cy="3792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113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COVID-Daten Bayern im Vergleich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Garmisch-Partenkirchen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7" y="1236027"/>
            <a:ext cx="7527623" cy="4345623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0" y="5857875"/>
            <a:ext cx="836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Interpretation:  Ausbruchgeschehen nur in einer Altersgruppe durch singuläres </a:t>
            </a:r>
            <a:r>
              <a:rPr lang="de-DE" dirty="0"/>
              <a:t>E</a:t>
            </a:r>
            <a:r>
              <a:rPr lang="de-DE" dirty="0" smtClean="0"/>
              <a:t>reignis. Kaum Folgefälle. Ausbruch wurde durch großes Engagement schnell beherrscht.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96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COVID-Daten Bayern im Vergleich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511721"/>
            <a:ext cx="8092592" cy="338554"/>
          </a:xfrm>
        </p:spPr>
        <p:txBody>
          <a:bodyPr/>
          <a:lstStyle/>
          <a:p>
            <a:r>
              <a:rPr lang="de-DE" dirty="0" smtClean="0"/>
              <a:t>Exposition Deutschland vs. Exposition Ausland (absolut)</a:t>
            </a:r>
            <a:endParaRPr lang="de-DE" dirty="0"/>
          </a:p>
        </p:txBody>
      </p:sp>
      <p:pic>
        <p:nvPicPr>
          <p:cNvPr id="7" name="Grafi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1"/>
          <a:stretch/>
        </p:blipFill>
        <p:spPr bwMode="auto">
          <a:xfrm>
            <a:off x="39220" y="2552698"/>
            <a:ext cx="2580155" cy="2184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3208" r="4564"/>
          <a:stretch/>
        </p:blipFill>
        <p:spPr bwMode="auto">
          <a:xfrm>
            <a:off x="2619375" y="1659661"/>
            <a:ext cx="6524625" cy="3970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1091767"/>
            <a:ext cx="4591050" cy="4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COVID-Daten Bayern im Vergleich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416471"/>
            <a:ext cx="8092592" cy="338554"/>
          </a:xfrm>
        </p:spPr>
        <p:txBody>
          <a:bodyPr/>
          <a:lstStyle/>
          <a:p>
            <a:r>
              <a:rPr lang="de-DE" dirty="0" smtClean="0"/>
              <a:t>Exposition Deutschland vs. </a:t>
            </a:r>
            <a:r>
              <a:rPr lang="de-DE" dirty="0"/>
              <a:t>Exposition Ausland </a:t>
            </a:r>
            <a:r>
              <a:rPr lang="de-DE" dirty="0" smtClean="0"/>
              <a:t>(relativ)</a:t>
            </a:r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0170"/>
            <a:ext cx="2819400" cy="2495550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1369060"/>
            <a:ext cx="4591050" cy="447040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r="4917"/>
          <a:stretch/>
        </p:blipFill>
        <p:spPr>
          <a:xfrm>
            <a:off x="2699791" y="1816100"/>
            <a:ext cx="6444210" cy="41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COVID-Daten Bayern im Vergleich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" y="666750"/>
            <a:ext cx="2923781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22" y="742028"/>
            <a:ext cx="2806053" cy="261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18" y="625475"/>
            <a:ext cx="2768031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" y="3743325"/>
            <a:ext cx="29337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22" y="3740679"/>
            <a:ext cx="2806053" cy="275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20" y="3429000"/>
            <a:ext cx="2326760" cy="33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304925" y="412234"/>
            <a:ext cx="7328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Berlin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012201" y="424934"/>
            <a:ext cx="8611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Hessen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240408" y="460405"/>
            <a:ext cx="5121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BW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083164" y="3559704"/>
            <a:ext cx="6619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NRW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012201" y="3558659"/>
            <a:ext cx="8347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Bayern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0" y="809625"/>
            <a:ext cx="523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60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856953" y="846584"/>
            <a:ext cx="8101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150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5953125" y="1041916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150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0" y="3899416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300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852464" y="3571875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300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09946" y="32025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28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585887" y="31702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  <a:r>
              <a:rPr lang="de-DE" dirty="0" smtClean="0"/>
              <a:t>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7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Bildschirmpräsentation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Die COVID-19-Daten von Bayern und München im Vergleich - Krisenstab    </vt:lpstr>
      <vt:lpstr>7-Tages-Inzidenz nach Bundesländern relativ zum Ferienende/Schulstart</vt:lpstr>
      <vt:lpstr>Fallentwicklung Bayern und bundesweit im Verhältnis zu Ferien</vt:lpstr>
      <vt:lpstr>Altersadjustierte 7 Tagesinzidenzen (10 Jahresschritte) Bayern</vt:lpstr>
      <vt:lpstr>Altersadjustierte 7 Tagesinzidenzen (5 Jahresschritte bis 35) insbesondere Altersgruppe 10-19 muss in 10-14 und 15-19 geteilt werden.</vt:lpstr>
      <vt:lpstr>Garmisch-Partenkirchen</vt:lpstr>
      <vt:lpstr>Exposition Deutschland vs. Exposition Ausland (absolut)</vt:lpstr>
      <vt:lpstr>Exposition Deutschland vs. Exposition Ausland (relativ)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Eckmanns, Tim</cp:lastModifiedBy>
  <cp:revision>247</cp:revision>
  <dcterms:created xsi:type="dcterms:W3CDTF">2015-11-02T12:29:13Z</dcterms:created>
  <dcterms:modified xsi:type="dcterms:W3CDTF">2020-09-25T07:53:51Z</dcterms:modified>
</cp:coreProperties>
</file>