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3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F0F9-FC52-4632-959C-DA00B2CBF1C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1A77-82F5-4776-80F2-F768CF38E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57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F0F9-FC52-4632-959C-DA00B2CBF1C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1A77-82F5-4776-80F2-F768CF38E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120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F0F9-FC52-4632-959C-DA00B2CBF1C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1A77-82F5-4776-80F2-F768CF38E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7588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F0F9-FC52-4632-959C-DA00B2CBF1C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1A77-82F5-4776-80F2-F768CF38E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8500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F0F9-FC52-4632-959C-DA00B2CBF1C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1A77-82F5-4776-80F2-F768CF38E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96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F0F9-FC52-4632-959C-DA00B2CBF1C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1A77-82F5-4776-80F2-F768CF38E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219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F0F9-FC52-4632-959C-DA00B2CBF1C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1A77-82F5-4776-80F2-F768CF38E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3232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F0F9-FC52-4632-959C-DA00B2CBF1C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1A77-82F5-4776-80F2-F768CF38E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28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F0F9-FC52-4632-959C-DA00B2CBF1C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1A77-82F5-4776-80F2-F768CF38E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36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F0F9-FC52-4632-959C-DA00B2CBF1C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1A77-82F5-4776-80F2-F768CF38E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798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F0F9-FC52-4632-959C-DA00B2CBF1C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1A77-82F5-4776-80F2-F768CF38E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03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0F0F9-FC52-4632-959C-DA00B2CBF1C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1A77-82F5-4776-80F2-F768CF38E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479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Aktuelle COVID-19  Todesfälle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25.09.2020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9551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Wer ist verstorben?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52 Meldefälle mit Todesdatum zwischen 15.9. und 24.09.2020</a:t>
            </a:r>
          </a:p>
          <a:p>
            <a:r>
              <a:rPr lang="de-DE" dirty="0" smtClean="0"/>
              <a:t>Erkrankungsdatum zwischen 29.7. – 19.9.</a:t>
            </a:r>
            <a:endParaRPr lang="de-DE" dirty="0" smtClean="0"/>
          </a:p>
          <a:p>
            <a:r>
              <a:rPr lang="de-DE" dirty="0" smtClean="0"/>
              <a:t>29 x männlich (= 56%)</a:t>
            </a:r>
          </a:p>
          <a:p>
            <a:r>
              <a:rPr lang="de-DE" dirty="0" smtClean="0"/>
              <a:t>14</a:t>
            </a:r>
            <a:r>
              <a:rPr lang="de-DE" dirty="0" smtClean="0"/>
              <a:t> x (27%) betreut in Einrichtung gemäß §36</a:t>
            </a:r>
          </a:p>
          <a:p>
            <a:r>
              <a:rPr lang="de-DE" dirty="0" smtClean="0"/>
              <a:t>Alter 30-97 Jahre</a:t>
            </a:r>
          </a:p>
          <a:p>
            <a:pPr lvl="1"/>
            <a:r>
              <a:rPr lang="de-DE" dirty="0" smtClean="0"/>
              <a:t>4x &lt; 60 Jahre (30, 47, 53 und 55)</a:t>
            </a:r>
          </a:p>
          <a:p>
            <a:r>
              <a:rPr lang="de-DE" dirty="0" smtClean="0"/>
              <a:t>29 x (56%) Risikostatus (=Vorerkrankungen) „ja“</a:t>
            </a:r>
          </a:p>
          <a:p>
            <a:r>
              <a:rPr lang="de-DE" dirty="0" smtClean="0"/>
              <a:t>20x (38%) </a:t>
            </a:r>
            <a:r>
              <a:rPr lang="de-DE" dirty="0" err="1" smtClean="0"/>
              <a:t>AusbruchsID</a:t>
            </a:r>
            <a:r>
              <a:rPr lang="de-DE" dirty="0" smtClean="0"/>
              <a:t> vorhanden</a:t>
            </a:r>
          </a:p>
        </p:txBody>
      </p:sp>
    </p:spTree>
    <p:extLst>
      <p:ext uri="{BB962C8B-B14F-4D97-AF65-F5344CB8AC3E}">
        <p14:creationId xmlns:p14="http://schemas.microsoft.com/office/powerpoint/2010/main" val="11304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Hospitalisiert?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41 (79%) hospitalisiert </a:t>
            </a:r>
          </a:p>
          <a:p>
            <a:r>
              <a:rPr lang="de-DE" dirty="0" smtClean="0"/>
              <a:t>34 Daten zur Hospitalisierung vorhanden</a:t>
            </a:r>
          </a:p>
          <a:p>
            <a:pPr lvl="1"/>
            <a:r>
              <a:rPr lang="de-DE" dirty="0" smtClean="0"/>
              <a:t>Dauer 2-33 Tage</a:t>
            </a:r>
          </a:p>
          <a:p>
            <a:r>
              <a:rPr lang="de-DE" dirty="0" smtClean="0"/>
              <a:t>11 (21%) mal IST-Aufenthalt angegeben </a:t>
            </a:r>
          </a:p>
          <a:p>
            <a:pPr lvl="1"/>
            <a:r>
              <a:rPr lang="de-DE" dirty="0" smtClean="0"/>
              <a:t>Dauer 3-29 Tage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500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„Verstorben an“ oder „mit“?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44x (85%) explizit als „verst. an der gemeldeten Krankheit“ vermerkt </a:t>
            </a:r>
          </a:p>
          <a:p>
            <a:pPr lvl="1"/>
            <a:r>
              <a:rPr lang="de-DE" dirty="0" smtClean="0"/>
              <a:t>3x (6%) an anderer Ursache</a:t>
            </a:r>
          </a:p>
          <a:p>
            <a:pPr lvl="1"/>
            <a:r>
              <a:rPr lang="de-DE" dirty="0" smtClean="0"/>
              <a:t>30 jährige Frau Angaben widersprüchlich: </a:t>
            </a:r>
          </a:p>
          <a:p>
            <a:pPr lvl="2"/>
            <a:r>
              <a:rPr lang="de-DE" dirty="0" smtClean="0"/>
              <a:t>„verstorben an gemeldeter Krankheit“ : „ja“</a:t>
            </a:r>
          </a:p>
          <a:p>
            <a:pPr lvl="2"/>
            <a:r>
              <a:rPr lang="de-DE" dirty="0" smtClean="0"/>
              <a:t>Freitext: „Info zum Tod: Nicht ursächlich an </a:t>
            </a:r>
            <a:r>
              <a:rPr lang="de-DE" dirty="0" err="1" smtClean="0"/>
              <a:t>covid</a:t>
            </a:r>
            <a:r>
              <a:rPr lang="de-DE" dirty="0" smtClean="0"/>
              <a:t> verstorben“</a:t>
            </a:r>
          </a:p>
        </p:txBody>
      </p:sp>
    </p:spTree>
    <p:extLst>
      <p:ext uri="{BB962C8B-B14F-4D97-AF65-F5344CB8AC3E}">
        <p14:creationId xmlns:p14="http://schemas.microsoft.com/office/powerpoint/2010/main" val="123982891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Bildschirmpräsentation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Aktuelle COVID-19  Todesfälle</vt:lpstr>
      <vt:lpstr>Wer ist verstorben?</vt:lpstr>
      <vt:lpstr>Hospitalisiert?</vt:lpstr>
      <vt:lpstr>„Verstorben an“ oder „mit“?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Rexroth, Ute</dc:creator>
  <cp:lastModifiedBy>Rexroth, Ute</cp:lastModifiedBy>
  <cp:revision>12</cp:revision>
  <dcterms:created xsi:type="dcterms:W3CDTF">2020-09-25T08:41:07Z</dcterms:created>
  <dcterms:modified xsi:type="dcterms:W3CDTF">2020-09-25T17:46:30Z</dcterms:modified>
</cp:coreProperties>
</file>