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8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44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25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83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34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28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65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08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9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9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4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9E7C-09AA-4197-AA69-2E1811E70904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11A2-40BC-4AD6-ABDE-D74B5534F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9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UpDate</a:t>
            </a:r>
            <a:r>
              <a:rPr lang="de-DE" dirty="0" smtClean="0"/>
              <a:t> Lagezentrum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25.09.2020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57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3.858 Schichten 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197350" y="3763169"/>
          <a:ext cx="7493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300"/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3858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7" y="1373362"/>
            <a:ext cx="7993536" cy="479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30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8" y="1600200"/>
            <a:ext cx="71264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4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7" y="1600200"/>
            <a:ext cx="77740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9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4118"/>
            <a:ext cx="8229600" cy="347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58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0"/>
          <a:stretch/>
        </p:blipFill>
        <p:spPr bwMode="auto">
          <a:xfrm>
            <a:off x="457200" y="2283237"/>
            <a:ext cx="8229600" cy="225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59708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Bildschirmpräsentation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UpDate Lagezentrum</vt:lpstr>
      <vt:lpstr>3.858 Schichten 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Lagezentrum</dc:title>
  <dc:creator>Rexroth, Ute</dc:creator>
  <cp:lastModifiedBy>Rexroth, Ute</cp:lastModifiedBy>
  <cp:revision>2</cp:revision>
  <dcterms:created xsi:type="dcterms:W3CDTF">2020-09-25T08:41:20Z</dcterms:created>
  <dcterms:modified xsi:type="dcterms:W3CDTF">2020-09-25T08:51:34Z</dcterms:modified>
</cp:coreProperties>
</file>