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60" r:id="rId6"/>
    <p:sldId id="259" r:id="rId7"/>
    <p:sldId id="264" r:id="rId8"/>
    <p:sldId id="263" r:id="rId9"/>
    <p:sldId id="265" r:id="rId10"/>
    <p:sldId id="266" r:id="rId11"/>
    <p:sldId id="261" r:id="rId12"/>
    <p:sldId id="262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3BF-65B5-4E8B-BA7C-8C6B72ECE44B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46D6-27ED-435A-A162-5E41DACFF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28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3BF-65B5-4E8B-BA7C-8C6B72ECE44B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46D6-27ED-435A-A162-5E41DACFF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85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3BF-65B5-4E8B-BA7C-8C6B72ECE44B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46D6-27ED-435A-A162-5E41DACFF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7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3BF-65B5-4E8B-BA7C-8C6B72ECE44B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46D6-27ED-435A-A162-5E41DACFF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75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3BF-65B5-4E8B-BA7C-8C6B72ECE44B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46D6-27ED-435A-A162-5E41DACFF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94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3BF-65B5-4E8B-BA7C-8C6B72ECE44B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46D6-27ED-435A-A162-5E41DACFF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3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3BF-65B5-4E8B-BA7C-8C6B72ECE44B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46D6-27ED-435A-A162-5E41DACFF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76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3BF-65B5-4E8B-BA7C-8C6B72ECE44B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46D6-27ED-435A-A162-5E41DACFF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89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3BF-65B5-4E8B-BA7C-8C6B72ECE44B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46D6-27ED-435A-A162-5E41DACFF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36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3BF-65B5-4E8B-BA7C-8C6B72ECE44B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46D6-27ED-435A-A162-5E41DACFF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45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3BF-65B5-4E8B-BA7C-8C6B72ECE44B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46D6-27ED-435A-A162-5E41DACFF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77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63BF-65B5-4E8B-BA7C-8C6B72ECE44B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F46D6-27ED-435A-A162-5E41DACFF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14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COVID-19 – Trends Meldedaten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Stand 27.09.2020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3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Anteil der </a:t>
            </a:r>
            <a:r>
              <a:rPr lang="de-DE" dirty="0" err="1" smtClean="0"/>
              <a:t>Intensivmed</a:t>
            </a:r>
            <a:r>
              <a:rPr lang="de-DE" dirty="0" smtClean="0"/>
              <a:t>. Betreuten bei COVID-19 Fällen der Altersgruppen  80+</a:t>
            </a:r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66" y="1954968"/>
            <a:ext cx="5675868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50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Anteil der Verstorben nach Meldewoche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23" y="1954968"/>
            <a:ext cx="6931753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77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Anteil der Verstorbenen nach Meldewoche der Fälle unter der Altersgruppe 80+</a:t>
            </a: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75" y="1954968"/>
            <a:ext cx="6937849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69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Anteil der Verstorbenen 80+, die auf ITS waren</a:t>
            </a:r>
            <a:endParaRPr lang="de-D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73" y="1954968"/>
            <a:ext cx="5700254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17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Anteil der Verstorbenen unter allen ITS-betreuten COVID-19 Fällen nach Meldewoche der Fälle</a:t>
            </a:r>
            <a:endParaRPr lang="de-D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63" y="1954968"/>
            <a:ext cx="6194073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004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Anteil der Verstorbenen unter intensivpflichtigen COVID-19-Fällen der Altersgruppe 80+ nach Meldewoche</a:t>
            </a:r>
            <a:endParaRPr lang="de-DE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77" y="1954968"/>
            <a:ext cx="6242845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285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56990"/>
          </a:xfrm>
        </p:spPr>
        <p:txBody>
          <a:bodyPr>
            <a:noAutofit/>
          </a:bodyPr>
          <a:lstStyle/>
          <a:p>
            <a:r>
              <a:rPr lang="de-DE" sz="3600" dirty="0" smtClean="0"/>
              <a:t>Anteile der Angaben für Gründe für den Tod bei Verstorbenen  nach Meldewoche</a:t>
            </a:r>
            <a:endParaRPr lang="de-DE" sz="3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825"/>
            <a:ext cx="8229600" cy="374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26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Anteile der Angaben für Gründe für den Tod bei Verstorbenen der Altersgruppe 80+  nach Meldewoche</a:t>
            </a:r>
            <a:endParaRPr lang="de-DE" sz="36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825"/>
            <a:ext cx="8229600" cy="374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45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Mittleres Alter der Verstorbenen COVID-19-Fälle nach Meldewoche</a:t>
            </a:r>
            <a:endParaRPr lang="de-DE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91" y="1954968"/>
            <a:ext cx="6114818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997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Anzahl verstorbener COVID-19 Fälle seit MW 28 Deutschland</a:t>
            </a:r>
            <a:endParaRPr lang="de-DE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16" y="1954968"/>
            <a:ext cx="4974767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15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COVID-19-Inzidenzen Deutschland</a:t>
            </a:r>
            <a:r>
              <a:rPr lang="de-DE" dirty="0" smtClean="0"/>
              <a:t> seit KW 25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4381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25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Trend der Anzahl der COVID-19 Todesfälle Bayern seit MW 32 </a:t>
            </a:r>
            <a:endParaRPr lang="de-DE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26" y="1954968"/>
            <a:ext cx="6413548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55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Mittleres Alter der COVID-19-Fälle nach Bundesland und </a:t>
            </a:r>
            <a:r>
              <a:rPr lang="de-DE" dirty="0"/>
              <a:t>M</a:t>
            </a:r>
            <a:r>
              <a:rPr lang="de-DE" dirty="0" smtClean="0"/>
              <a:t>eldewoche</a:t>
            </a:r>
            <a:endParaRPr lang="de-DE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7003604" cy="508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36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COVID-19 Inzidenz in den Altersgruppen 70+ nach BL seit KW 28</a:t>
            </a:r>
            <a:endParaRPr lang="de-DE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4381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75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Betreut/ Tätig in Einrichtungen nach Meldewoche der Fälle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89118"/>
            <a:ext cx="8229600" cy="174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57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Hospitalisierungsstatus nach Meldedatum der Fälle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6" y="1954968"/>
            <a:ext cx="7748688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17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Hospitalisierungsstatus alle nach Meldewoche</a:t>
            </a:r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78" y="1954968"/>
            <a:ext cx="6419644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0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Hospitalisierungsstatus der 80+</a:t>
            </a: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33" y="1954968"/>
            <a:ext cx="6437934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33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Anteil aller Fälle mit Angabe Intensivstatus ja</a:t>
            </a:r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04" y="1954968"/>
            <a:ext cx="5633192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49881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Bildschirmpräsentation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COVID-19 – Trends Meldedaten</vt:lpstr>
      <vt:lpstr>COVID-19-Inzidenzen Deutschland seit KW 25 </vt:lpstr>
      <vt:lpstr>Mittleres Alter der COVID-19-Fälle nach Bundesland und Meldewoche</vt:lpstr>
      <vt:lpstr>COVID-19 Inzidenz in den Altersgruppen 70+ nach BL seit KW 28</vt:lpstr>
      <vt:lpstr>Betreut/ Tätig in Einrichtungen nach Meldewoche der Fälle</vt:lpstr>
      <vt:lpstr>Hospitalisierungsstatus nach Meldedatum der Fälle</vt:lpstr>
      <vt:lpstr>Hospitalisierungsstatus alle nach Meldewoche</vt:lpstr>
      <vt:lpstr>Hospitalisierungsstatus der 80+</vt:lpstr>
      <vt:lpstr>Anteil aller Fälle mit Angabe Intensivstatus ja</vt:lpstr>
      <vt:lpstr>Anteil der Intensivmed. Betreuten bei COVID-19 Fällen der Altersgruppen  80+</vt:lpstr>
      <vt:lpstr>Anteil der Verstorben nach Meldewoche</vt:lpstr>
      <vt:lpstr>Anteil der Verstorbenen nach Meldewoche der Fälle unter der Altersgruppe 80+</vt:lpstr>
      <vt:lpstr>Anteil der Verstorbenen 80+, die auf ITS waren</vt:lpstr>
      <vt:lpstr>Anteil der Verstorbenen unter allen ITS-betreuten COVID-19 Fällen nach Meldewoche der Fälle</vt:lpstr>
      <vt:lpstr>Anteil der Verstorbenen unter intensivpflichtigen COVID-19-Fällen der Altersgruppe 80+ nach Meldewoche</vt:lpstr>
      <vt:lpstr>Anteile der Angaben für Gründe für den Tod bei Verstorbenen  nach Meldewoche</vt:lpstr>
      <vt:lpstr>Anteile der Angaben für Gründe für den Tod bei Verstorbenen der Altersgruppe 80+  nach Meldewoche</vt:lpstr>
      <vt:lpstr>Mittleres Alter der Verstorbenen COVID-19-Fälle nach Meldewoche</vt:lpstr>
      <vt:lpstr>Anzahl verstorbener COVID-19 Fälle seit MW 28 Deutschland</vt:lpstr>
      <vt:lpstr>Trend der Anzahl der COVID-19 Todesfälle Bayern seit MW 32 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Rexroth, Ute</dc:creator>
  <cp:lastModifiedBy>Rexroth, Ute</cp:lastModifiedBy>
  <cp:revision>11</cp:revision>
  <dcterms:created xsi:type="dcterms:W3CDTF">2020-09-27T14:38:22Z</dcterms:created>
  <dcterms:modified xsi:type="dcterms:W3CDTF">2020-09-27T16:57:37Z</dcterms:modified>
</cp:coreProperties>
</file>