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7" r:id="rId2"/>
    <p:sldId id="717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 varScale="1">
        <p:scale>
          <a:sx n="82" d="100"/>
          <a:sy n="82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28.09.2020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28.09.2020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05113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28.09.2020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285.332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1.192</a:t>
                      </a:r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0,42%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337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9.460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0,03%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3,3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252.500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7-Tage-Inzidenz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14,0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27730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a:t>27.09.2020</a:t>
                      </a:r>
                      <a:endParaRPr lang="de-DE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+13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179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28.09.2020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1,18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0,95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1,40)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27.09.2020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1,17 </a:t>
            </a:r>
            <a:r>
              <a:rPr lang="de-DE" sz="1400" b="1" dirty="0" smtClean="0">
                <a:solidFill>
                  <a:srgbClr val="045AA6"/>
                </a:solidFill>
              </a:rPr>
              <a:t>(95%-Prädiktionsintervall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0,95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1,40)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28.09.2020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0,98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0,86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1,09)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27.09.2020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 </a:t>
            </a:r>
            <a:r>
              <a:rPr lang="de-DE" sz="1400" b="1" dirty="0" smtClean="0">
                <a:solidFill>
                  <a:srgbClr val="045AA6"/>
                </a:solidFill>
              </a:rPr>
              <a:t>1,02 </a:t>
            </a:r>
            <a:r>
              <a:rPr lang="de-DE" sz="1400" b="1" dirty="0" smtClean="0">
                <a:solidFill>
                  <a:srgbClr val="045AA6"/>
                </a:solidFill>
              </a:rPr>
              <a:t>(95%- 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0,91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1,13)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28.09.2020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</a:t>
            </a:r>
            <a:r>
              <a:rPr lang="de-DE" sz="2000" dirty="0" smtClean="0">
                <a:solidFill>
                  <a:schemeClr val="bg1"/>
                </a:solidFill>
              </a:rPr>
              <a:t>der Bundesländer nach </a:t>
            </a:r>
            <a:r>
              <a:rPr lang="de-DE" sz="2000" dirty="0">
                <a:solidFill>
                  <a:schemeClr val="bg1"/>
                </a:solidFill>
              </a:rPr>
              <a:t>Berichtsdatum </a:t>
            </a:r>
            <a:r>
              <a:rPr lang="de-DE" sz="1600" dirty="0" smtClean="0">
                <a:solidFill>
                  <a:schemeClr val="bg1"/>
                </a:solidFill>
              </a:rPr>
              <a:t>(Datenstand </a:t>
            </a:r>
            <a:r>
              <a:rPr lang="de-DE" sz="1600" dirty="0" smtClean="0">
                <a:solidFill>
                  <a:schemeClr val="bg1"/>
                </a:solidFill>
              </a:rPr>
              <a:t>28.09.2020 </a:t>
            </a:r>
            <a:r>
              <a:rPr lang="de-DE" sz="1600" dirty="0" smtClean="0">
                <a:solidFill>
                  <a:schemeClr val="bg1"/>
                </a:solidFill>
              </a:rPr>
              <a:t>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1" y="971207"/>
            <a:ext cx="8628004" cy="5522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48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28.09.2020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80671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11.656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" name="Grafik 8"/>
          <p:cNvPicPr/>
          <p:nvPr/>
        </p:nvPicPr>
        <p:blipFill>
          <a:blip r:embed="rId2"/>
          <a:stretch>
            <a:fillRect/>
          </a:stretch>
        </p:blipFill>
        <p:spPr>
          <a:xfrm>
            <a:off x="236765" y="1836607"/>
            <a:ext cx="7263630" cy="47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Bildschirmpräsentation (4:3)</PresentationFormat>
  <Paragraphs>64</Paragraphs>
  <Slides>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Office-Design</vt:lpstr>
      <vt:lpstr>COVID-19:   Lage National, 28.09.2020 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2777</cp:revision>
  <cp:lastPrinted>2020-08-31T05:46:37Z</cp:lastPrinted>
  <dcterms:created xsi:type="dcterms:W3CDTF">2015-11-02T12:29:13Z</dcterms:created>
  <dcterms:modified xsi:type="dcterms:W3CDTF">2020-09-28T08:29:19Z</dcterms:modified>
</cp:coreProperties>
</file>