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7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 varScale="1">
        <p:scale>
          <a:sx n="82" d="100"/>
          <a:sy n="82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23.09.2020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30</a:t>
            </a:r>
            <a:r>
              <a:rPr lang="de-DE" dirty="0" smtClean="0"/>
              <a:t>.09.2020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</a:t>
            </a:r>
            <a:r>
              <a:rPr lang="de-DE" sz="2800" dirty="0" smtClean="0">
                <a:solidFill>
                  <a:schemeClr val="bg1"/>
                </a:solidFill>
              </a:rPr>
              <a:t>30</a:t>
            </a:r>
            <a:r>
              <a:rPr lang="de-DE" sz="2800" dirty="0" smtClean="0">
                <a:solidFill>
                  <a:schemeClr val="bg1"/>
                </a:solidFill>
              </a:rPr>
              <a:t>.09.2020</a:t>
            </a:r>
            <a:r>
              <a:rPr lang="de-DE" sz="2800" dirty="0" smtClean="0">
                <a:solidFill>
                  <a:schemeClr val="bg1"/>
                </a:solidFill>
              </a:rPr>
              <a:t/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6681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30.09.2020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289.219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1.798</a:t>
                      </a:r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0,62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348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9.488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 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0,18%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11,4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256.000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7-Tage-Inzidenz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19369"/>
              </p:ext>
            </p:extLst>
          </p:nvPr>
        </p:nvGraphicFramePr>
        <p:xfrm>
          <a:off x="265066" y="496016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rgbClr val="FF0000"/>
                          </a:solidFill>
                        </a:rPr>
                        <a:t>29.09.2020</a:t>
                      </a:r>
                      <a:endParaRPr lang="de-DE" sz="1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</a:t>
            </a:r>
            <a:r>
              <a:rPr lang="de-DE" sz="1400" b="1" dirty="0" smtClean="0">
                <a:solidFill>
                  <a:srgbClr val="045AA6"/>
                </a:solidFill>
              </a:rPr>
              <a:t>(4-Tage-R</a:t>
            </a:r>
            <a:r>
              <a:rPr lang="de-DE" sz="1400" b="1" dirty="0" smtClean="0">
                <a:solidFill>
                  <a:srgbClr val="045AA6"/>
                </a:solidFill>
              </a:rPr>
              <a:t>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30.09.2020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0,96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0,78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1,17)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29.09.2020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1,12 </a:t>
            </a:r>
            <a:r>
              <a:rPr lang="de-DE" sz="1400" b="1" dirty="0" smtClean="0">
                <a:solidFill>
                  <a:srgbClr val="045AA6"/>
                </a:solidFill>
              </a:rPr>
              <a:t>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0,91 </a:t>
            </a:r>
            <a:r>
              <a:rPr lang="de-DE" sz="1400" b="1" dirty="0" smtClean="0">
                <a:solidFill>
                  <a:srgbClr val="045AA6"/>
                </a:solidFill>
              </a:rPr>
              <a:t>– </a:t>
            </a:r>
            <a:r>
              <a:rPr lang="de-DE" sz="1400" b="1" dirty="0" smtClean="0">
                <a:solidFill>
                  <a:srgbClr val="045AA6"/>
                </a:solidFill>
              </a:rPr>
              <a:t>1,34)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30</a:t>
            </a:r>
            <a:r>
              <a:rPr lang="de-DE" sz="1400" b="1" dirty="0" smtClean="0">
                <a:solidFill>
                  <a:srgbClr val="FF0000"/>
                </a:solidFill>
              </a:rPr>
              <a:t>.09.2020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1,00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0,91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1,12)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29.09.2020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r>
              <a:rPr lang="de-DE" sz="1400" b="1" dirty="0" smtClean="0">
                <a:solidFill>
                  <a:srgbClr val="045AA6"/>
                </a:solidFill>
              </a:rPr>
              <a:t>1,03 </a:t>
            </a:r>
            <a:r>
              <a:rPr lang="de-DE" sz="1400" b="1" dirty="0" smtClean="0">
                <a:solidFill>
                  <a:srgbClr val="045AA6"/>
                </a:solidFill>
              </a:rPr>
              <a:t>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0,92 </a:t>
            </a:r>
            <a:r>
              <a:rPr lang="de-DE" sz="1400" b="1" dirty="0" smtClean="0">
                <a:solidFill>
                  <a:srgbClr val="045AA6"/>
                </a:solidFill>
              </a:rPr>
              <a:t>– </a:t>
            </a:r>
            <a:r>
              <a:rPr lang="de-DE" sz="1400" b="1" dirty="0" smtClean="0">
                <a:solidFill>
                  <a:srgbClr val="045AA6"/>
                </a:solidFill>
              </a:rPr>
              <a:t>1,15) </a:t>
            </a:r>
            <a:endParaRPr lang="de-DE" sz="1400" b="1" dirty="0" smtClean="0">
              <a:solidFill>
                <a:srgbClr val="045AA6"/>
              </a:solidFill>
            </a:endParaRP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30</a:t>
            </a:r>
            <a:r>
              <a:rPr lang="de-DE" dirty="0" smtClean="0"/>
              <a:t>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</a:t>
            </a:r>
            <a:r>
              <a:rPr lang="de-DE" sz="2000" dirty="0" smtClean="0">
                <a:solidFill>
                  <a:schemeClr val="bg1"/>
                </a:solidFill>
              </a:rPr>
              <a:t>der Bundesländer nach </a:t>
            </a:r>
            <a:r>
              <a:rPr lang="de-DE" sz="2000" dirty="0">
                <a:solidFill>
                  <a:schemeClr val="bg1"/>
                </a:solidFill>
              </a:rPr>
              <a:t>Berichtsdatum </a:t>
            </a:r>
            <a:r>
              <a:rPr lang="de-DE" sz="1600" dirty="0" smtClean="0">
                <a:solidFill>
                  <a:schemeClr val="bg1"/>
                </a:solidFill>
              </a:rPr>
              <a:t>(Datenstand </a:t>
            </a:r>
            <a:r>
              <a:rPr lang="de-DE" sz="1600" dirty="0" smtClean="0">
                <a:solidFill>
                  <a:schemeClr val="bg1"/>
                </a:solidFill>
              </a:rPr>
              <a:t>30</a:t>
            </a:r>
            <a:r>
              <a:rPr lang="de-DE" sz="1600" dirty="0" smtClean="0">
                <a:solidFill>
                  <a:schemeClr val="bg1"/>
                </a:solidFill>
              </a:rPr>
              <a:t>.09.2020 </a:t>
            </a:r>
            <a:r>
              <a:rPr lang="de-DE" sz="1600" dirty="0" smtClean="0">
                <a:solidFill>
                  <a:schemeClr val="bg1"/>
                </a:solidFill>
              </a:rPr>
              <a:t>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0" y="995423"/>
            <a:ext cx="9146399" cy="540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8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30</a:t>
            </a:r>
            <a:r>
              <a:rPr lang="de-DE" dirty="0" smtClean="0"/>
              <a:t>.09.2020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17991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12.065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703909"/>
            <a:ext cx="68961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64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COVID-19:   Lage National, 30.09.2020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Walter, Jan</cp:lastModifiedBy>
  <cp:revision>2780</cp:revision>
  <cp:lastPrinted>2020-08-31T05:46:37Z</cp:lastPrinted>
  <dcterms:created xsi:type="dcterms:W3CDTF">2015-11-02T12:29:13Z</dcterms:created>
  <dcterms:modified xsi:type="dcterms:W3CDTF">2020-09-30T07:19:59Z</dcterms:modified>
</cp:coreProperties>
</file>