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10" y="-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F6FC3-B0FA-47FF-B0F8-C6302F4B7496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C33E3-2DCC-4033-965C-4768E87D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55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6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92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86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81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pic>
        <p:nvPicPr>
          <p:cNvPr id="8" name="Bild 7" descr="RKI_Jubilaeumslogo_PP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173744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7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53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8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76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77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37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00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93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7480-A74B-425B-A830-099E524315E8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278A-6471-48F6-AA7B-2CD90F35E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3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(Positiver) Effekt der </a:t>
            </a:r>
            <a:r>
              <a:rPr lang="de-DE" sz="2400" dirty="0" err="1"/>
              <a:t>Coronamaßnahmen</a:t>
            </a:r>
            <a:r>
              <a:rPr lang="de-DE" sz="2400" dirty="0"/>
              <a:t> auf übertragbare Erkrankungen 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Annette Mankertz</a:t>
            </a:r>
          </a:p>
          <a:p>
            <a:r>
              <a:rPr lang="de-DE" dirty="0" smtClean="0"/>
              <a:t>02. Oktober 2020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116632"/>
            <a:ext cx="197971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0" t="19985" r="9667" b="48582"/>
          <a:stretch/>
        </p:blipFill>
        <p:spPr bwMode="auto">
          <a:xfrm>
            <a:off x="1" y="1524974"/>
            <a:ext cx="3537216" cy="305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4" t="27214" r="7346" b="35459"/>
          <a:stretch/>
        </p:blipFill>
        <p:spPr bwMode="auto">
          <a:xfrm>
            <a:off x="549069" y="4226634"/>
            <a:ext cx="2439077" cy="26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4" t="25793" r="5909" b="31972"/>
          <a:stretch/>
        </p:blipFill>
        <p:spPr bwMode="auto">
          <a:xfrm>
            <a:off x="625608" y="0"/>
            <a:ext cx="2286000" cy="230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Meldepflichtige Infektionserkrankungen 2019 und 2020 (KW 1-38, </a:t>
            </a:r>
            <a:r>
              <a:rPr lang="de-DE" sz="3600" dirty="0" err="1" smtClean="0"/>
              <a:t>EpiBull</a:t>
            </a:r>
            <a:r>
              <a:rPr lang="de-DE" sz="3600" dirty="0"/>
              <a:t>)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407133"/>
              </p:ext>
            </p:extLst>
          </p:nvPr>
        </p:nvGraphicFramePr>
        <p:xfrm>
          <a:off x="611560" y="1484775"/>
          <a:ext cx="7920880" cy="4968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4084"/>
                <a:gridCol w="579194"/>
                <a:gridCol w="610502"/>
                <a:gridCol w="970542"/>
                <a:gridCol w="1189698"/>
                <a:gridCol w="3036860"/>
              </a:tblGrid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Erkrankung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Fälle 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KW1-38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Differenz (%)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 smtClean="0">
                          <a:effectLst/>
                        </a:rPr>
                        <a:t>ÜbertragWeg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mögliche Ursache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2019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2020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Creutzfeld-Jakob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73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6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?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Hantavirus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1328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144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Inhalation Staub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??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Rotavirus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34217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5580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fäkal/oral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Kita Schließung?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Masern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491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74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Tröpfchen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Kontaktbeschränkung, Maske, Schule/KiTa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Dengue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827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185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22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Zoonose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Reisen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Shigellose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455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121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27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fäkal/oral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?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Q-Fieber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121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38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31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Inhalation Staub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??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3829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Adeno_Konjunktivitis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515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166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32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Schmier/Tröpfch.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Kita Schließung?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Keuchhusten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7648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3189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40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Tröpfchen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Kontaktbeschränkung, Maske, Schule/KiTa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3829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Noro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56292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26918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47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Schmier/Tröpfch.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Reisen, Kita, Schule, Kontakt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3829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Giardiasis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2504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1311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52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Schmier/LeMittel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Reisen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Windpocken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17354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9334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54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Tröpfchen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Kita, Schule, Kontakt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3829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Hepatitis A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669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387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58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Schmier/LeMittel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?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MRSA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1433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888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61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nosokomial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elektive Eingriffe?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Salmonellose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9663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6178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63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Lebensmittel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?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Mumps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379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310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81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Tröpfchen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klinische Meldungen, Laborbest. Fehlt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Influenza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189000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194000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105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Tröpfchen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Saisoneffekt, früheres Ende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  <a:tr h="202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FSME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369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566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153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Zoonose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smtClean="0">
                          <a:effectLst/>
                        </a:rPr>
                        <a:t>Wandern in DEU?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9" marR="8709" marT="8709" marB="0" anchor="b"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67544" y="2276872"/>
            <a:ext cx="82089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67544" y="2492896"/>
            <a:ext cx="82089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708920"/>
            <a:ext cx="82089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67544" y="3861048"/>
            <a:ext cx="82089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67544" y="4293096"/>
            <a:ext cx="82089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67544" y="4869160"/>
            <a:ext cx="82089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67544" y="5445224"/>
            <a:ext cx="82089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67544" y="5877272"/>
            <a:ext cx="8208912" cy="2160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67544" y="6093296"/>
            <a:ext cx="8208912" cy="21602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5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Welche Erreger einbeziehen</a:t>
            </a:r>
            <a:r>
              <a:rPr lang="de-DE" dirty="0" smtClean="0"/>
              <a:t>? (Masern/Mumps, </a:t>
            </a:r>
            <a:r>
              <a:rPr lang="de-DE" dirty="0" err="1" smtClean="0"/>
              <a:t>Rota</a:t>
            </a:r>
            <a:r>
              <a:rPr lang="de-DE" dirty="0" smtClean="0"/>
              <a:t>/</a:t>
            </a:r>
            <a:r>
              <a:rPr lang="de-DE" dirty="0" err="1" smtClean="0"/>
              <a:t>Noro</a:t>
            </a:r>
            <a:r>
              <a:rPr lang="de-DE" dirty="0" smtClean="0"/>
              <a:t>, </a:t>
            </a:r>
            <a:r>
              <a:rPr lang="de-DE" dirty="0" err="1" smtClean="0"/>
              <a:t>Keuchusten</a:t>
            </a:r>
            <a:r>
              <a:rPr lang="de-DE" dirty="0" smtClean="0"/>
              <a:t>, Windpocken)</a:t>
            </a:r>
          </a:p>
          <a:p>
            <a:r>
              <a:rPr lang="de-DE" dirty="0" smtClean="0"/>
              <a:t>Welche FG beteiligen?</a:t>
            </a:r>
            <a:endParaRPr lang="de-DE" dirty="0" smtClean="0"/>
          </a:p>
          <a:p>
            <a:r>
              <a:rPr lang="de-DE" dirty="0" smtClean="0"/>
              <a:t>Nur positive </a:t>
            </a:r>
            <a:r>
              <a:rPr lang="de-DE" dirty="0" smtClean="0"/>
              <a:t>Effekte </a:t>
            </a:r>
            <a:r>
              <a:rPr lang="de-DE" dirty="0" smtClean="0"/>
              <a:t>diskutieren?</a:t>
            </a:r>
          </a:p>
          <a:p>
            <a:r>
              <a:rPr lang="de-DE" dirty="0" smtClean="0"/>
              <a:t>Zuarbeit in Bezug </a:t>
            </a:r>
            <a:r>
              <a:rPr lang="de-DE" smtClean="0"/>
              <a:t>auf </a:t>
            </a:r>
            <a:r>
              <a:rPr lang="de-DE" smtClean="0"/>
              <a:t>Datentabellen </a:t>
            </a:r>
            <a:r>
              <a:rPr lang="de-DE" dirty="0" smtClean="0"/>
              <a:t>(Darstellung nach Zeit mit Zeitpunkt Maßnahme, ggf. Auflösung nach Altersgruppe)</a:t>
            </a:r>
          </a:p>
          <a:p>
            <a:r>
              <a:rPr lang="de-DE" dirty="0" smtClean="0"/>
              <a:t>AM </a:t>
            </a:r>
            <a:r>
              <a:rPr lang="de-DE" dirty="0" smtClean="0"/>
              <a:t>macht Entwurf</a:t>
            </a:r>
            <a:r>
              <a:rPr lang="de-DE" dirty="0" smtClean="0"/>
              <a:t>, </a:t>
            </a:r>
            <a:r>
              <a:rPr lang="de-DE" dirty="0" smtClean="0"/>
              <a:t>zirkuliert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776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Bildschirmpräsentation (4:3)</PresentationFormat>
  <Paragraphs>126</Paragraphs>
  <Slides>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</vt:lpstr>
      <vt:lpstr>(Positiver) Effekt der Coronamaßnahmen auf übertragbare Erkrankungen </vt:lpstr>
      <vt:lpstr>Meldepflichtige Infektionserkrankungen 2019 und 2020 (KW 1-38, EpiBull)</vt:lpstr>
      <vt:lpstr>Publikation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(Positiver) Effekt der Coronamaßnahmen auf übertragbare Erkrankungen</dc:title>
  <dc:creator>Mankertz, Annette</dc:creator>
  <cp:lastModifiedBy>Mankertz, Annette</cp:lastModifiedBy>
  <cp:revision>8</cp:revision>
  <dcterms:created xsi:type="dcterms:W3CDTF">2020-10-01T13:44:51Z</dcterms:created>
  <dcterms:modified xsi:type="dcterms:W3CDTF">2020-10-02T07:30:48Z</dcterms:modified>
</cp:coreProperties>
</file>