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0" y="836711"/>
            <a:ext cx="8409735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6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7" y="1600200"/>
            <a:ext cx="75488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92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8" y="1600200"/>
            <a:ext cx="71264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4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7066"/>
            <a:ext cx="8229600" cy="347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3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808789" cy="33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32154" y="4391318"/>
            <a:ext cx="83529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4481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Zimmermann, Ruth</dc:creator>
  <cp:lastModifiedBy>Zimmermann, Ruth</cp:lastModifiedBy>
  <cp:revision>1</cp:revision>
  <dcterms:created xsi:type="dcterms:W3CDTF">2020-10-02T08:41:42Z</dcterms:created>
  <dcterms:modified xsi:type="dcterms:W3CDTF">2020-10-02T08:44:18Z</dcterms:modified>
</cp:coreProperties>
</file>