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exrothu\Desktop\Covid-19_Cube_Stand_2020-10-0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[Covid-19_Cube_Stand_2020-10-05.xlsx]Inzidenz_Meldewoche_AG_kurz!PivotTable1</c:name>
    <c:fmtId val="13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Inzidenz_Meldewoche_AG_kurz!$B$4:$B$5</c:f>
              <c:strCache>
                <c:ptCount val="1"/>
                <c:pt idx="0">
                  <c:v>Baden-Württemberg</c:v>
                </c:pt>
              </c:strCache>
            </c:strRef>
          </c:tx>
          <c:marker>
            <c:symbol val="none"/>
          </c:marker>
          <c:cat>
            <c:multiLvlStrRef>
              <c:f>Inzidenz_Meldewoche_AG_kurz!$A$6:$A$24</c:f>
              <c:multiLvlStrCache>
                <c:ptCount val="17"/>
                <c:lvl>
                  <c:pt idx="0">
                    <c:v>24</c:v>
                  </c:pt>
                  <c:pt idx="1">
                    <c:v>25</c:v>
                  </c:pt>
                  <c:pt idx="2">
                    <c:v>26</c:v>
                  </c:pt>
                  <c:pt idx="3">
                    <c:v>27</c:v>
                  </c:pt>
                  <c:pt idx="4">
                    <c:v>28</c:v>
                  </c:pt>
                  <c:pt idx="5">
                    <c:v>29</c:v>
                  </c:pt>
                  <c:pt idx="6">
                    <c:v>30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  <c:pt idx="12">
                    <c:v>36</c:v>
                  </c:pt>
                  <c:pt idx="13">
                    <c:v>37</c:v>
                  </c:pt>
                  <c:pt idx="14">
                    <c:v>38</c:v>
                  </c:pt>
                  <c:pt idx="15">
                    <c:v>39</c:v>
                  </c:pt>
                  <c:pt idx="16">
                    <c:v>40</c:v>
                  </c:pt>
                </c:lvl>
                <c:lvl>
                  <c:pt idx="0">
                    <c:v>2020</c:v>
                  </c:pt>
                </c:lvl>
              </c:multiLvlStrCache>
            </c:multiLvlStrRef>
          </c:cat>
          <c:val>
            <c:numRef>
              <c:f>Inzidenz_Meldewoche_AG_kurz!$B$6:$B$24</c:f>
              <c:numCache>
                <c:formatCode>#,##0.00</c:formatCode>
                <c:ptCount val="17"/>
                <c:pt idx="0">
                  <c:v>2.0466908663496244</c:v>
                </c:pt>
                <c:pt idx="1">
                  <c:v>2.0466908663496244</c:v>
                </c:pt>
                <c:pt idx="2">
                  <c:v>3.3624207090029548</c:v>
                </c:pt>
                <c:pt idx="3">
                  <c:v>1.3157298426533299</c:v>
                </c:pt>
                <c:pt idx="4">
                  <c:v>0.73096102369629445</c:v>
                </c:pt>
                <c:pt idx="5">
                  <c:v>1.0233454331748122</c:v>
                </c:pt>
                <c:pt idx="6">
                  <c:v>1.3157298426533299</c:v>
                </c:pt>
                <c:pt idx="7">
                  <c:v>1.6081142521318479</c:v>
                </c:pt>
                <c:pt idx="8">
                  <c:v>0.58476881895703559</c:v>
                </c:pt>
                <c:pt idx="9">
                  <c:v>0.73096102369629445</c:v>
                </c:pt>
                <c:pt idx="10">
                  <c:v>2.0466908663496244</c:v>
                </c:pt>
                <c:pt idx="11">
                  <c:v>1.7543064568711066</c:v>
                </c:pt>
                <c:pt idx="12">
                  <c:v>2.1928830710888834</c:v>
                </c:pt>
                <c:pt idx="13">
                  <c:v>2.6314596853066599</c:v>
                </c:pt>
                <c:pt idx="14">
                  <c:v>5.8476881895703556</c:v>
                </c:pt>
                <c:pt idx="15">
                  <c:v>10.087262127008863</c:v>
                </c:pt>
                <c:pt idx="16">
                  <c:v>6.871033622745168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Inzidenz_Meldewoche_AG_kurz!$C$4:$C$5</c:f>
              <c:strCache>
                <c:ptCount val="1"/>
                <c:pt idx="0">
                  <c:v>Bayern</c:v>
                </c:pt>
              </c:strCache>
            </c:strRef>
          </c:tx>
          <c:marker>
            <c:symbol val="none"/>
          </c:marker>
          <c:cat>
            <c:multiLvlStrRef>
              <c:f>Inzidenz_Meldewoche_AG_kurz!$A$6:$A$24</c:f>
              <c:multiLvlStrCache>
                <c:ptCount val="17"/>
                <c:lvl>
                  <c:pt idx="0">
                    <c:v>24</c:v>
                  </c:pt>
                  <c:pt idx="1">
                    <c:v>25</c:v>
                  </c:pt>
                  <c:pt idx="2">
                    <c:v>26</c:v>
                  </c:pt>
                  <c:pt idx="3">
                    <c:v>27</c:v>
                  </c:pt>
                  <c:pt idx="4">
                    <c:v>28</c:v>
                  </c:pt>
                  <c:pt idx="5">
                    <c:v>29</c:v>
                  </c:pt>
                  <c:pt idx="6">
                    <c:v>30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  <c:pt idx="12">
                    <c:v>36</c:v>
                  </c:pt>
                  <c:pt idx="13">
                    <c:v>37</c:v>
                  </c:pt>
                  <c:pt idx="14">
                    <c:v>38</c:v>
                  </c:pt>
                  <c:pt idx="15">
                    <c:v>39</c:v>
                  </c:pt>
                  <c:pt idx="16">
                    <c:v>40</c:v>
                  </c:pt>
                </c:lvl>
                <c:lvl>
                  <c:pt idx="0">
                    <c:v>2020</c:v>
                  </c:pt>
                </c:lvl>
              </c:multiLvlStrCache>
            </c:multiLvlStrRef>
          </c:cat>
          <c:val>
            <c:numRef>
              <c:f>Inzidenz_Meldewoche_AG_kurz!$C$6:$C$24</c:f>
              <c:numCache>
                <c:formatCode>#,##0.00</c:formatCode>
                <c:ptCount val="17"/>
                <c:pt idx="0">
                  <c:v>1.9117144765215972</c:v>
                </c:pt>
                <c:pt idx="1">
                  <c:v>1.6568192129853843</c:v>
                </c:pt>
                <c:pt idx="2">
                  <c:v>2.6764002671302363</c:v>
                </c:pt>
                <c:pt idx="3">
                  <c:v>1.1470286859129584</c:v>
                </c:pt>
                <c:pt idx="4">
                  <c:v>1.4019239494491713</c:v>
                </c:pt>
                <c:pt idx="5">
                  <c:v>2.2940573718259167</c:v>
                </c:pt>
                <c:pt idx="6">
                  <c:v>1.4019239494491713</c:v>
                </c:pt>
                <c:pt idx="7">
                  <c:v>3.0587431624345558</c:v>
                </c:pt>
                <c:pt idx="8">
                  <c:v>1.0195810541448518</c:v>
                </c:pt>
                <c:pt idx="9">
                  <c:v>2.2940573718259167</c:v>
                </c:pt>
                <c:pt idx="10">
                  <c:v>2.2940573718259167</c:v>
                </c:pt>
                <c:pt idx="11">
                  <c:v>3.4410860577388749</c:v>
                </c:pt>
                <c:pt idx="12">
                  <c:v>2.2940573718259167</c:v>
                </c:pt>
                <c:pt idx="13">
                  <c:v>6.1174863248691116</c:v>
                </c:pt>
                <c:pt idx="14">
                  <c:v>8.0292008013907079</c:v>
                </c:pt>
                <c:pt idx="15">
                  <c:v>7.2645150107820697</c:v>
                </c:pt>
                <c:pt idx="16">
                  <c:v>6.3723815884053243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Inzidenz_Meldewoche_AG_kurz!$D$4:$D$5</c:f>
              <c:strCache>
                <c:ptCount val="1"/>
                <c:pt idx="0">
                  <c:v>Berlin</c:v>
                </c:pt>
              </c:strCache>
            </c:strRef>
          </c:tx>
          <c:marker>
            <c:symbol val="none"/>
          </c:marker>
          <c:cat>
            <c:multiLvlStrRef>
              <c:f>Inzidenz_Meldewoche_AG_kurz!$A$6:$A$24</c:f>
              <c:multiLvlStrCache>
                <c:ptCount val="17"/>
                <c:lvl>
                  <c:pt idx="0">
                    <c:v>24</c:v>
                  </c:pt>
                  <c:pt idx="1">
                    <c:v>25</c:v>
                  </c:pt>
                  <c:pt idx="2">
                    <c:v>26</c:v>
                  </c:pt>
                  <c:pt idx="3">
                    <c:v>27</c:v>
                  </c:pt>
                  <c:pt idx="4">
                    <c:v>28</c:v>
                  </c:pt>
                  <c:pt idx="5">
                    <c:v>29</c:v>
                  </c:pt>
                  <c:pt idx="6">
                    <c:v>30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  <c:pt idx="12">
                    <c:v>36</c:v>
                  </c:pt>
                  <c:pt idx="13">
                    <c:v>37</c:v>
                  </c:pt>
                  <c:pt idx="14">
                    <c:v>38</c:v>
                  </c:pt>
                  <c:pt idx="15">
                    <c:v>39</c:v>
                  </c:pt>
                  <c:pt idx="16">
                    <c:v>40</c:v>
                  </c:pt>
                </c:lvl>
                <c:lvl>
                  <c:pt idx="0">
                    <c:v>2020</c:v>
                  </c:pt>
                </c:lvl>
              </c:multiLvlStrCache>
            </c:multiLvlStrRef>
          </c:cat>
          <c:val>
            <c:numRef>
              <c:f>Inzidenz_Meldewoche_AG_kurz!$D$6:$D$24</c:f>
              <c:numCache>
                <c:formatCode>#,##0.00</c:formatCode>
                <c:ptCount val="17"/>
                <c:pt idx="0">
                  <c:v>7.3934602379708405</c:v>
                </c:pt>
                <c:pt idx="1">
                  <c:v>9.3650496347630643</c:v>
                </c:pt>
                <c:pt idx="2">
                  <c:v>3.943178793584448</c:v>
                </c:pt>
                <c:pt idx="3">
                  <c:v>5.9147681903766722</c:v>
                </c:pt>
                <c:pt idx="4">
                  <c:v>2.9573840951883361</c:v>
                </c:pt>
                <c:pt idx="5">
                  <c:v>3.4502814443863921</c:v>
                </c:pt>
                <c:pt idx="6">
                  <c:v>1.4786920475941681</c:v>
                </c:pt>
                <c:pt idx="7">
                  <c:v>1.971589396792224</c:v>
                </c:pt>
                <c:pt idx="8">
                  <c:v>1.4786920475941681</c:v>
                </c:pt>
                <c:pt idx="9">
                  <c:v>1.971589396792224</c:v>
                </c:pt>
                <c:pt idx="10">
                  <c:v>2.9573840951883361</c:v>
                </c:pt>
                <c:pt idx="11">
                  <c:v>0.985794698396112</c:v>
                </c:pt>
                <c:pt idx="12">
                  <c:v>0.492897349198056</c:v>
                </c:pt>
                <c:pt idx="13">
                  <c:v>5.4218708411786158</c:v>
                </c:pt>
                <c:pt idx="14">
                  <c:v>7.886357587168896</c:v>
                </c:pt>
                <c:pt idx="15">
                  <c:v>9.8579469839611207</c:v>
                </c:pt>
                <c:pt idx="16">
                  <c:v>21.687483364714463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Inzidenz_Meldewoche_AG_kurz!$E$4:$E$5</c:f>
              <c:strCache>
                <c:ptCount val="1"/>
                <c:pt idx="0">
                  <c:v>Brandenburg</c:v>
                </c:pt>
              </c:strCache>
            </c:strRef>
          </c:tx>
          <c:marker>
            <c:symbol val="none"/>
          </c:marker>
          <c:cat>
            <c:multiLvlStrRef>
              <c:f>Inzidenz_Meldewoche_AG_kurz!$A$6:$A$24</c:f>
              <c:multiLvlStrCache>
                <c:ptCount val="17"/>
                <c:lvl>
                  <c:pt idx="0">
                    <c:v>24</c:v>
                  </c:pt>
                  <c:pt idx="1">
                    <c:v>25</c:v>
                  </c:pt>
                  <c:pt idx="2">
                    <c:v>26</c:v>
                  </c:pt>
                  <c:pt idx="3">
                    <c:v>27</c:v>
                  </c:pt>
                  <c:pt idx="4">
                    <c:v>28</c:v>
                  </c:pt>
                  <c:pt idx="5">
                    <c:v>29</c:v>
                  </c:pt>
                  <c:pt idx="6">
                    <c:v>30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  <c:pt idx="12">
                    <c:v>36</c:v>
                  </c:pt>
                  <c:pt idx="13">
                    <c:v>37</c:v>
                  </c:pt>
                  <c:pt idx="14">
                    <c:v>38</c:v>
                  </c:pt>
                  <c:pt idx="15">
                    <c:v>39</c:v>
                  </c:pt>
                  <c:pt idx="16">
                    <c:v>40</c:v>
                  </c:pt>
                </c:lvl>
                <c:lvl>
                  <c:pt idx="0">
                    <c:v>2020</c:v>
                  </c:pt>
                </c:lvl>
              </c:multiLvlStrCache>
            </c:multiLvlStrRef>
          </c:cat>
          <c:val>
            <c:numRef>
              <c:f>Inzidenz_Meldewoche_AG_kurz!$E$6:$E$24</c:f>
              <c:numCache>
                <c:formatCode>General</c:formatCode>
                <c:ptCount val="17"/>
                <c:pt idx="0">
                  <c:v>0.54206418039895921</c:v>
                </c:pt>
                <c:pt idx="3">
                  <c:v>1.6261925411968776</c:v>
                </c:pt>
                <c:pt idx="6">
                  <c:v>0.54206418039895921</c:v>
                </c:pt>
                <c:pt idx="7">
                  <c:v>1.6261925411968776</c:v>
                </c:pt>
                <c:pt idx="8">
                  <c:v>2.710320901994796</c:v>
                </c:pt>
                <c:pt idx="9">
                  <c:v>0.54206418039895921</c:v>
                </c:pt>
                <c:pt idx="10">
                  <c:v>0.54206418039895921</c:v>
                </c:pt>
                <c:pt idx="11">
                  <c:v>1.0841283607979184</c:v>
                </c:pt>
                <c:pt idx="12">
                  <c:v>1.6261925411968776</c:v>
                </c:pt>
                <c:pt idx="13">
                  <c:v>1.0841283607979184</c:v>
                </c:pt>
                <c:pt idx="14">
                  <c:v>1.0841283607979184</c:v>
                </c:pt>
                <c:pt idx="15">
                  <c:v>3.2523850823937552</c:v>
                </c:pt>
                <c:pt idx="16">
                  <c:v>7.5888985255854289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Inzidenz_Meldewoche_AG_kurz!$F$4:$F$5</c:f>
              <c:strCache>
                <c:ptCount val="1"/>
                <c:pt idx="0">
                  <c:v>Bremen</c:v>
                </c:pt>
              </c:strCache>
            </c:strRef>
          </c:tx>
          <c:marker>
            <c:symbol val="none"/>
          </c:marker>
          <c:cat>
            <c:multiLvlStrRef>
              <c:f>Inzidenz_Meldewoche_AG_kurz!$A$6:$A$24</c:f>
              <c:multiLvlStrCache>
                <c:ptCount val="17"/>
                <c:lvl>
                  <c:pt idx="0">
                    <c:v>24</c:v>
                  </c:pt>
                  <c:pt idx="1">
                    <c:v>25</c:v>
                  </c:pt>
                  <c:pt idx="2">
                    <c:v>26</c:v>
                  </c:pt>
                  <c:pt idx="3">
                    <c:v>27</c:v>
                  </c:pt>
                  <c:pt idx="4">
                    <c:v>28</c:v>
                  </c:pt>
                  <c:pt idx="5">
                    <c:v>29</c:v>
                  </c:pt>
                  <c:pt idx="6">
                    <c:v>30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  <c:pt idx="12">
                    <c:v>36</c:v>
                  </c:pt>
                  <c:pt idx="13">
                    <c:v>37</c:v>
                  </c:pt>
                  <c:pt idx="14">
                    <c:v>38</c:v>
                  </c:pt>
                  <c:pt idx="15">
                    <c:v>39</c:v>
                  </c:pt>
                  <c:pt idx="16">
                    <c:v>40</c:v>
                  </c:pt>
                </c:lvl>
                <c:lvl>
                  <c:pt idx="0">
                    <c:v>2020</c:v>
                  </c:pt>
                </c:lvl>
              </c:multiLvlStrCache>
            </c:multiLvlStrRef>
          </c:cat>
          <c:val>
            <c:numRef>
              <c:f>Inzidenz_Meldewoche_AG_kurz!$F$6:$F$24</c:f>
              <c:numCache>
                <c:formatCode>General</c:formatCode>
                <c:ptCount val="17"/>
                <c:pt idx="0">
                  <c:v>13.685194899984033</c:v>
                </c:pt>
                <c:pt idx="1">
                  <c:v>6.8425974499920166</c:v>
                </c:pt>
                <c:pt idx="5">
                  <c:v>4.5617316333280113</c:v>
                </c:pt>
                <c:pt idx="6">
                  <c:v>6.8425974499920166</c:v>
                </c:pt>
                <c:pt idx="7">
                  <c:v>2.2808658166640057</c:v>
                </c:pt>
                <c:pt idx="10">
                  <c:v>2.2808658166640057</c:v>
                </c:pt>
                <c:pt idx="11">
                  <c:v>2.2808658166640057</c:v>
                </c:pt>
                <c:pt idx="14">
                  <c:v>9.1234632666560227</c:v>
                </c:pt>
                <c:pt idx="15">
                  <c:v>6.8425974499920166</c:v>
                </c:pt>
                <c:pt idx="16">
                  <c:v>15.966060716648039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Inzidenz_Meldewoche_AG_kurz!$G$4:$G$5</c:f>
              <c:strCache>
                <c:ptCount val="1"/>
                <c:pt idx="0">
                  <c:v>Hamburg</c:v>
                </c:pt>
              </c:strCache>
            </c:strRef>
          </c:tx>
          <c:marker>
            <c:symbol val="none"/>
          </c:marker>
          <c:cat>
            <c:multiLvlStrRef>
              <c:f>Inzidenz_Meldewoche_AG_kurz!$A$6:$A$24</c:f>
              <c:multiLvlStrCache>
                <c:ptCount val="17"/>
                <c:lvl>
                  <c:pt idx="0">
                    <c:v>24</c:v>
                  </c:pt>
                  <c:pt idx="1">
                    <c:v>25</c:v>
                  </c:pt>
                  <c:pt idx="2">
                    <c:v>26</c:v>
                  </c:pt>
                  <c:pt idx="3">
                    <c:v>27</c:v>
                  </c:pt>
                  <c:pt idx="4">
                    <c:v>28</c:v>
                  </c:pt>
                  <c:pt idx="5">
                    <c:v>29</c:v>
                  </c:pt>
                  <c:pt idx="6">
                    <c:v>30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  <c:pt idx="12">
                    <c:v>36</c:v>
                  </c:pt>
                  <c:pt idx="13">
                    <c:v>37</c:v>
                  </c:pt>
                  <c:pt idx="14">
                    <c:v>38</c:v>
                  </c:pt>
                  <c:pt idx="15">
                    <c:v>39</c:v>
                  </c:pt>
                  <c:pt idx="16">
                    <c:v>40</c:v>
                  </c:pt>
                </c:lvl>
                <c:lvl>
                  <c:pt idx="0">
                    <c:v>2020</c:v>
                  </c:pt>
                </c:lvl>
              </c:multiLvlStrCache>
            </c:multiLvlStrRef>
          </c:cat>
          <c:val>
            <c:numRef>
              <c:f>Inzidenz_Meldewoche_AG_kurz!$G$6:$G$24</c:f>
              <c:numCache>
                <c:formatCode>General</c:formatCode>
                <c:ptCount val="17"/>
                <c:pt idx="1">
                  <c:v>0.97107177191466221</c:v>
                </c:pt>
                <c:pt idx="2">
                  <c:v>1.9421435438293244</c:v>
                </c:pt>
                <c:pt idx="3">
                  <c:v>1.9421435438293244</c:v>
                </c:pt>
                <c:pt idx="6">
                  <c:v>8.7396459472319599</c:v>
                </c:pt>
                <c:pt idx="7">
                  <c:v>3.8842870876586488</c:v>
                </c:pt>
                <c:pt idx="8">
                  <c:v>8.7396459472319599</c:v>
                </c:pt>
                <c:pt idx="9">
                  <c:v>4.855358859573311</c:v>
                </c:pt>
                <c:pt idx="10">
                  <c:v>1.9421435438293244</c:v>
                </c:pt>
                <c:pt idx="11">
                  <c:v>0.97107177191466221</c:v>
                </c:pt>
                <c:pt idx="12">
                  <c:v>4.855358859573311</c:v>
                </c:pt>
                <c:pt idx="13">
                  <c:v>6.7975024034026355</c:v>
                </c:pt>
                <c:pt idx="14">
                  <c:v>5.8264306314879732</c:v>
                </c:pt>
                <c:pt idx="15">
                  <c:v>4.855358859573311</c:v>
                </c:pt>
                <c:pt idx="16">
                  <c:v>26.21893784169588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Inzidenz_Meldewoche_AG_kurz!$H$4:$H$5</c:f>
              <c:strCache>
                <c:ptCount val="1"/>
                <c:pt idx="0">
                  <c:v>Hessen</c:v>
                </c:pt>
              </c:strCache>
            </c:strRef>
          </c:tx>
          <c:marker>
            <c:symbol val="none"/>
          </c:marker>
          <c:cat>
            <c:multiLvlStrRef>
              <c:f>Inzidenz_Meldewoche_AG_kurz!$A$6:$A$24</c:f>
              <c:multiLvlStrCache>
                <c:ptCount val="17"/>
                <c:lvl>
                  <c:pt idx="0">
                    <c:v>24</c:v>
                  </c:pt>
                  <c:pt idx="1">
                    <c:v>25</c:v>
                  </c:pt>
                  <c:pt idx="2">
                    <c:v>26</c:v>
                  </c:pt>
                  <c:pt idx="3">
                    <c:v>27</c:v>
                  </c:pt>
                  <c:pt idx="4">
                    <c:v>28</c:v>
                  </c:pt>
                  <c:pt idx="5">
                    <c:v>29</c:v>
                  </c:pt>
                  <c:pt idx="6">
                    <c:v>30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  <c:pt idx="12">
                    <c:v>36</c:v>
                  </c:pt>
                  <c:pt idx="13">
                    <c:v>37</c:v>
                  </c:pt>
                  <c:pt idx="14">
                    <c:v>38</c:v>
                  </c:pt>
                  <c:pt idx="15">
                    <c:v>39</c:v>
                  </c:pt>
                  <c:pt idx="16">
                    <c:v>40</c:v>
                  </c:pt>
                </c:lvl>
                <c:lvl>
                  <c:pt idx="0">
                    <c:v>2020</c:v>
                  </c:pt>
                </c:lvl>
              </c:multiLvlStrCache>
            </c:multiLvlStrRef>
          </c:cat>
          <c:val>
            <c:numRef>
              <c:f>Inzidenz_Meldewoche_AG_kurz!$H$6:$H$24</c:f>
              <c:numCache>
                <c:formatCode>#,##0.00</c:formatCode>
                <c:ptCount val="17"/>
                <c:pt idx="0">
                  <c:v>2.3453563247745199</c:v>
                </c:pt>
                <c:pt idx="1">
                  <c:v>2.605951471971689</c:v>
                </c:pt>
                <c:pt idx="2">
                  <c:v>0.78178544159150665</c:v>
                </c:pt>
                <c:pt idx="3">
                  <c:v>0.78178544159150665</c:v>
                </c:pt>
                <c:pt idx="4">
                  <c:v>1.3029757359858445</c:v>
                </c:pt>
                <c:pt idx="5">
                  <c:v>1.5635708831830133</c:v>
                </c:pt>
                <c:pt idx="6">
                  <c:v>3.3877369135631956</c:v>
                </c:pt>
                <c:pt idx="7">
                  <c:v>7.0360689743235598</c:v>
                </c:pt>
                <c:pt idx="8">
                  <c:v>3.1271417663660266</c:v>
                </c:pt>
                <c:pt idx="9">
                  <c:v>2.0847611775773514</c:v>
                </c:pt>
                <c:pt idx="10">
                  <c:v>1.5635708831830133</c:v>
                </c:pt>
                <c:pt idx="11">
                  <c:v>1.8241660303801823</c:v>
                </c:pt>
                <c:pt idx="12">
                  <c:v>2.866546619168858</c:v>
                </c:pt>
                <c:pt idx="13">
                  <c:v>4.4301175023518713</c:v>
                </c:pt>
                <c:pt idx="14">
                  <c:v>5.2119029439433779</c:v>
                </c:pt>
                <c:pt idx="15">
                  <c:v>7.8178544159150665</c:v>
                </c:pt>
                <c:pt idx="16">
                  <c:v>8.0784495631122351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Inzidenz_Meldewoche_AG_kurz!$I$4:$I$5</c:f>
              <c:strCache>
                <c:ptCount val="1"/>
                <c:pt idx="0">
                  <c:v>Mecklenburg-Vorpommern</c:v>
                </c:pt>
              </c:strCache>
            </c:strRef>
          </c:tx>
          <c:marker>
            <c:symbol val="none"/>
          </c:marker>
          <c:cat>
            <c:multiLvlStrRef>
              <c:f>Inzidenz_Meldewoche_AG_kurz!$A$6:$A$24</c:f>
              <c:multiLvlStrCache>
                <c:ptCount val="17"/>
                <c:lvl>
                  <c:pt idx="0">
                    <c:v>24</c:v>
                  </c:pt>
                  <c:pt idx="1">
                    <c:v>25</c:v>
                  </c:pt>
                  <c:pt idx="2">
                    <c:v>26</c:v>
                  </c:pt>
                  <c:pt idx="3">
                    <c:v>27</c:v>
                  </c:pt>
                  <c:pt idx="4">
                    <c:v>28</c:v>
                  </c:pt>
                  <c:pt idx="5">
                    <c:v>29</c:v>
                  </c:pt>
                  <c:pt idx="6">
                    <c:v>30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  <c:pt idx="12">
                    <c:v>36</c:v>
                  </c:pt>
                  <c:pt idx="13">
                    <c:v>37</c:v>
                  </c:pt>
                  <c:pt idx="14">
                    <c:v>38</c:v>
                  </c:pt>
                  <c:pt idx="15">
                    <c:v>39</c:v>
                  </c:pt>
                  <c:pt idx="16">
                    <c:v>40</c:v>
                  </c:pt>
                </c:lvl>
                <c:lvl>
                  <c:pt idx="0">
                    <c:v>2020</c:v>
                  </c:pt>
                </c:lvl>
              </c:multiLvlStrCache>
            </c:multiLvlStrRef>
          </c:cat>
          <c:val>
            <c:numRef>
              <c:f>Inzidenz_Meldewoche_AG_kurz!$I$6:$I$24</c:f>
              <c:numCache>
                <c:formatCode>General</c:formatCode>
                <c:ptCount val="17"/>
                <c:pt idx="7">
                  <c:v>1.6775427354011843</c:v>
                </c:pt>
                <c:pt idx="8">
                  <c:v>1.6775427354011843</c:v>
                </c:pt>
                <c:pt idx="9">
                  <c:v>0.83877136770059213</c:v>
                </c:pt>
                <c:pt idx="14">
                  <c:v>1.6775427354011843</c:v>
                </c:pt>
                <c:pt idx="15">
                  <c:v>3.3550854708023685</c:v>
                </c:pt>
                <c:pt idx="16">
                  <c:v>2.5163141031017764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Inzidenz_Meldewoche_AG_kurz!$J$4:$J$5</c:f>
              <c:strCache>
                <c:ptCount val="1"/>
                <c:pt idx="0">
                  <c:v>Niedersachsen</c:v>
                </c:pt>
              </c:strCache>
            </c:strRef>
          </c:tx>
          <c:marker>
            <c:symbol val="none"/>
          </c:marker>
          <c:cat>
            <c:multiLvlStrRef>
              <c:f>Inzidenz_Meldewoche_AG_kurz!$A$6:$A$24</c:f>
              <c:multiLvlStrCache>
                <c:ptCount val="17"/>
                <c:lvl>
                  <c:pt idx="0">
                    <c:v>24</c:v>
                  </c:pt>
                  <c:pt idx="1">
                    <c:v>25</c:v>
                  </c:pt>
                  <c:pt idx="2">
                    <c:v>26</c:v>
                  </c:pt>
                  <c:pt idx="3">
                    <c:v>27</c:v>
                  </c:pt>
                  <c:pt idx="4">
                    <c:v>28</c:v>
                  </c:pt>
                  <c:pt idx="5">
                    <c:v>29</c:v>
                  </c:pt>
                  <c:pt idx="6">
                    <c:v>30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  <c:pt idx="12">
                    <c:v>36</c:v>
                  </c:pt>
                  <c:pt idx="13">
                    <c:v>37</c:v>
                  </c:pt>
                  <c:pt idx="14">
                    <c:v>38</c:v>
                  </c:pt>
                  <c:pt idx="15">
                    <c:v>39</c:v>
                  </c:pt>
                  <c:pt idx="16">
                    <c:v>40</c:v>
                  </c:pt>
                </c:lvl>
                <c:lvl>
                  <c:pt idx="0">
                    <c:v>2020</c:v>
                  </c:pt>
                </c:lvl>
              </c:multiLvlStrCache>
            </c:multiLvlStrRef>
          </c:cat>
          <c:val>
            <c:numRef>
              <c:f>Inzidenz_Meldewoche_AG_kurz!$J$6:$J$24</c:f>
              <c:numCache>
                <c:formatCode>#,##0.00</c:formatCode>
                <c:ptCount val="17"/>
                <c:pt idx="0">
                  <c:v>3.9901045407389675</c:v>
                </c:pt>
                <c:pt idx="1">
                  <c:v>4.3701144969998218</c:v>
                </c:pt>
                <c:pt idx="2">
                  <c:v>2.0900547594346972</c:v>
                </c:pt>
                <c:pt idx="3">
                  <c:v>1.1400298687825621</c:v>
                </c:pt>
                <c:pt idx="4">
                  <c:v>0.76001991252170809</c:v>
                </c:pt>
                <c:pt idx="5">
                  <c:v>0.76001991252170809</c:v>
                </c:pt>
                <c:pt idx="6">
                  <c:v>0.95002489065213513</c:v>
                </c:pt>
                <c:pt idx="7">
                  <c:v>1.1400298687825621</c:v>
                </c:pt>
                <c:pt idx="8">
                  <c:v>0.95002489065213513</c:v>
                </c:pt>
                <c:pt idx="9">
                  <c:v>2.660069693825978</c:v>
                </c:pt>
                <c:pt idx="10">
                  <c:v>0.57001493439128104</c:v>
                </c:pt>
                <c:pt idx="11">
                  <c:v>1.5200398250434162</c:v>
                </c:pt>
                <c:pt idx="12">
                  <c:v>0.95002489065213513</c:v>
                </c:pt>
                <c:pt idx="13">
                  <c:v>7.2201891689562263</c:v>
                </c:pt>
                <c:pt idx="14">
                  <c:v>6.4601692564345186</c:v>
                </c:pt>
                <c:pt idx="15">
                  <c:v>8.1702140596083623</c:v>
                </c:pt>
                <c:pt idx="16">
                  <c:v>10.260268819043059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Inzidenz_Meldewoche_AG_kurz!$K$4:$K$5</c:f>
              <c:strCache>
                <c:ptCount val="1"/>
                <c:pt idx="0">
                  <c:v>Nordrhein-Westfalen</c:v>
                </c:pt>
              </c:strCache>
            </c:strRef>
          </c:tx>
          <c:marker>
            <c:symbol val="none"/>
          </c:marker>
          <c:cat>
            <c:multiLvlStrRef>
              <c:f>Inzidenz_Meldewoche_AG_kurz!$A$6:$A$24</c:f>
              <c:multiLvlStrCache>
                <c:ptCount val="17"/>
                <c:lvl>
                  <c:pt idx="0">
                    <c:v>24</c:v>
                  </c:pt>
                  <c:pt idx="1">
                    <c:v>25</c:v>
                  </c:pt>
                  <c:pt idx="2">
                    <c:v>26</c:v>
                  </c:pt>
                  <c:pt idx="3">
                    <c:v>27</c:v>
                  </c:pt>
                  <c:pt idx="4">
                    <c:v>28</c:v>
                  </c:pt>
                  <c:pt idx="5">
                    <c:v>29</c:v>
                  </c:pt>
                  <c:pt idx="6">
                    <c:v>30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  <c:pt idx="12">
                    <c:v>36</c:v>
                  </c:pt>
                  <c:pt idx="13">
                    <c:v>37</c:v>
                  </c:pt>
                  <c:pt idx="14">
                    <c:v>38</c:v>
                  </c:pt>
                  <c:pt idx="15">
                    <c:v>39</c:v>
                  </c:pt>
                  <c:pt idx="16">
                    <c:v>40</c:v>
                  </c:pt>
                </c:lvl>
                <c:lvl>
                  <c:pt idx="0">
                    <c:v>2020</c:v>
                  </c:pt>
                </c:lvl>
              </c:multiLvlStrCache>
            </c:multiLvlStrRef>
          </c:cat>
          <c:val>
            <c:numRef>
              <c:f>Inzidenz_Meldewoche_AG_kurz!$K$6:$K$24</c:f>
              <c:numCache>
                <c:formatCode>#,##0.00</c:formatCode>
                <c:ptCount val="17"/>
                <c:pt idx="0">
                  <c:v>4.039560186438595</c:v>
                </c:pt>
                <c:pt idx="1">
                  <c:v>3.7817159192191099</c:v>
                </c:pt>
                <c:pt idx="2">
                  <c:v>2.4924945831216863</c:v>
                </c:pt>
                <c:pt idx="3">
                  <c:v>4.4693006318044031</c:v>
                </c:pt>
                <c:pt idx="4">
                  <c:v>3.0941312066338171</c:v>
                </c:pt>
                <c:pt idx="5">
                  <c:v>3.180079295706979</c:v>
                </c:pt>
                <c:pt idx="6">
                  <c:v>3.2660273847801404</c:v>
                </c:pt>
                <c:pt idx="7">
                  <c:v>5.93041814604815</c:v>
                </c:pt>
                <c:pt idx="8">
                  <c:v>6.8758471258529275</c:v>
                </c:pt>
                <c:pt idx="9">
                  <c:v>7.4774837493650583</c:v>
                </c:pt>
                <c:pt idx="10">
                  <c:v>3.7817159192191099</c:v>
                </c:pt>
                <c:pt idx="11">
                  <c:v>3.180079295706979</c:v>
                </c:pt>
                <c:pt idx="12">
                  <c:v>2.4065464940485244</c:v>
                </c:pt>
                <c:pt idx="13">
                  <c:v>4.9849891662433725</c:v>
                </c:pt>
                <c:pt idx="14">
                  <c:v>8.5948089073161587</c:v>
                </c:pt>
                <c:pt idx="15">
                  <c:v>8.7667050854624815</c:v>
                </c:pt>
                <c:pt idx="16">
                  <c:v>12.290576737462107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Inzidenz_Meldewoche_AG_kurz!$L$4:$L$5</c:f>
              <c:strCache>
                <c:ptCount val="1"/>
                <c:pt idx="0">
                  <c:v>Rheinland-Pfalz</c:v>
                </c:pt>
              </c:strCache>
            </c:strRef>
          </c:tx>
          <c:marker>
            <c:symbol val="none"/>
          </c:marker>
          <c:cat>
            <c:multiLvlStrRef>
              <c:f>Inzidenz_Meldewoche_AG_kurz!$A$6:$A$24</c:f>
              <c:multiLvlStrCache>
                <c:ptCount val="17"/>
                <c:lvl>
                  <c:pt idx="0">
                    <c:v>24</c:v>
                  </c:pt>
                  <c:pt idx="1">
                    <c:v>25</c:v>
                  </c:pt>
                  <c:pt idx="2">
                    <c:v>26</c:v>
                  </c:pt>
                  <c:pt idx="3">
                    <c:v>27</c:v>
                  </c:pt>
                  <c:pt idx="4">
                    <c:v>28</c:v>
                  </c:pt>
                  <c:pt idx="5">
                    <c:v>29</c:v>
                  </c:pt>
                  <c:pt idx="6">
                    <c:v>30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  <c:pt idx="12">
                    <c:v>36</c:v>
                  </c:pt>
                  <c:pt idx="13">
                    <c:v>37</c:v>
                  </c:pt>
                  <c:pt idx="14">
                    <c:v>38</c:v>
                  </c:pt>
                  <c:pt idx="15">
                    <c:v>39</c:v>
                  </c:pt>
                  <c:pt idx="16">
                    <c:v>40</c:v>
                  </c:pt>
                </c:lvl>
                <c:lvl>
                  <c:pt idx="0">
                    <c:v>2020</c:v>
                  </c:pt>
                </c:lvl>
              </c:multiLvlStrCache>
            </c:multiLvlStrRef>
          </c:cat>
          <c:val>
            <c:numRef>
              <c:f>Inzidenz_Meldewoche_AG_kurz!$L$6:$L$24</c:f>
              <c:numCache>
                <c:formatCode>General</c:formatCode>
                <c:ptCount val="17"/>
                <c:pt idx="0">
                  <c:v>0.37108642974035083</c:v>
                </c:pt>
                <c:pt idx="1">
                  <c:v>0.74217285948070166</c:v>
                </c:pt>
                <c:pt idx="2">
                  <c:v>0.74217285948070166</c:v>
                </c:pt>
                <c:pt idx="4">
                  <c:v>0.37108642974035083</c:v>
                </c:pt>
                <c:pt idx="5">
                  <c:v>1.8554321487017542</c:v>
                </c:pt>
                <c:pt idx="6">
                  <c:v>0.74217285948070166</c:v>
                </c:pt>
                <c:pt idx="7">
                  <c:v>1.1132592892210524</c:v>
                </c:pt>
                <c:pt idx="8">
                  <c:v>0.74217285948070166</c:v>
                </c:pt>
                <c:pt idx="9">
                  <c:v>1.4843457189614033</c:v>
                </c:pt>
                <c:pt idx="10">
                  <c:v>1.1132592892210524</c:v>
                </c:pt>
                <c:pt idx="11">
                  <c:v>2.5976050081824558</c:v>
                </c:pt>
                <c:pt idx="12">
                  <c:v>1.8554321487017542</c:v>
                </c:pt>
                <c:pt idx="13">
                  <c:v>7.050642165066666</c:v>
                </c:pt>
                <c:pt idx="14">
                  <c:v>3.3397778676631575</c:v>
                </c:pt>
                <c:pt idx="15">
                  <c:v>4.4530371568842098</c:v>
                </c:pt>
                <c:pt idx="16">
                  <c:v>3.3397778676631575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Inzidenz_Meldewoche_AG_kurz!$M$4:$M$5</c:f>
              <c:strCache>
                <c:ptCount val="1"/>
                <c:pt idx="0">
                  <c:v>Saarland</c:v>
                </c:pt>
              </c:strCache>
            </c:strRef>
          </c:tx>
          <c:marker>
            <c:symbol val="none"/>
          </c:marker>
          <c:cat>
            <c:multiLvlStrRef>
              <c:f>Inzidenz_Meldewoche_AG_kurz!$A$6:$A$24</c:f>
              <c:multiLvlStrCache>
                <c:ptCount val="17"/>
                <c:lvl>
                  <c:pt idx="0">
                    <c:v>24</c:v>
                  </c:pt>
                  <c:pt idx="1">
                    <c:v>25</c:v>
                  </c:pt>
                  <c:pt idx="2">
                    <c:v>26</c:v>
                  </c:pt>
                  <c:pt idx="3">
                    <c:v>27</c:v>
                  </c:pt>
                  <c:pt idx="4">
                    <c:v>28</c:v>
                  </c:pt>
                  <c:pt idx="5">
                    <c:v>29</c:v>
                  </c:pt>
                  <c:pt idx="6">
                    <c:v>30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  <c:pt idx="12">
                    <c:v>36</c:v>
                  </c:pt>
                  <c:pt idx="13">
                    <c:v>37</c:v>
                  </c:pt>
                  <c:pt idx="14">
                    <c:v>38</c:v>
                  </c:pt>
                  <c:pt idx="15">
                    <c:v>39</c:v>
                  </c:pt>
                  <c:pt idx="16">
                    <c:v>40</c:v>
                  </c:pt>
                </c:lvl>
                <c:lvl>
                  <c:pt idx="0">
                    <c:v>2020</c:v>
                  </c:pt>
                </c:lvl>
              </c:multiLvlStrCache>
            </c:multiLvlStrRef>
          </c:cat>
          <c:val>
            <c:numRef>
              <c:f>Inzidenz_Meldewoche_AG_kurz!$M$6:$M$24</c:f>
              <c:numCache>
                <c:formatCode>General</c:formatCode>
                <c:ptCount val="17"/>
                <c:pt idx="0">
                  <c:v>4.1267745130406075</c:v>
                </c:pt>
                <c:pt idx="1">
                  <c:v>5.5023660173874767</c:v>
                </c:pt>
                <c:pt idx="2">
                  <c:v>4.1267745130406075</c:v>
                </c:pt>
                <c:pt idx="4">
                  <c:v>1.3755915043468692</c:v>
                </c:pt>
                <c:pt idx="12">
                  <c:v>2.7511830086937383</c:v>
                </c:pt>
                <c:pt idx="13">
                  <c:v>1.3755915043468692</c:v>
                </c:pt>
                <c:pt idx="14">
                  <c:v>1.3755915043468692</c:v>
                </c:pt>
                <c:pt idx="15">
                  <c:v>2.7511830086937383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Inzidenz_Meldewoche_AG_kurz!$N$4:$N$5</c:f>
              <c:strCache>
                <c:ptCount val="1"/>
                <c:pt idx="0">
                  <c:v>Sachsen</c:v>
                </c:pt>
              </c:strCache>
            </c:strRef>
          </c:tx>
          <c:marker>
            <c:symbol val="none"/>
          </c:marker>
          <c:cat>
            <c:multiLvlStrRef>
              <c:f>Inzidenz_Meldewoche_AG_kurz!$A$6:$A$24</c:f>
              <c:multiLvlStrCache>
                <c:ptCount val="17"/>
                <c:lvl>
                  <c:pt idx="0">
                    <c:v>24</c:v>
                  </c:pt>
                  <c:pt idx="1">
                    <c:v>25</c:v>
                  </c:pt>
                  <c:pt idx="2">
                    <c:v>26</c:v>
                  </c:pt>
                  <c:pt idx="3">
                    <c:v>27</c:v>
                  </c:pt>
                  <c:pt idx="4">
                    <c:v>28</c:v>
                  </c:pt>
                  <c:pt idx="5">
                    <c:v>29</c:v>
                  </c:pt>
                  <c:pt idx="6">
                    <c:v>30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  <c:pt idx="12">
                    <c:v>36</c:v>
                  </c:pt>
                  <c:pt idx="13">
                    <c:v>37</c:v>
                  </c:pt>
                  <c:pt idx="14">
                    <c:v>38</c:v>
                  </c:pt>
                  <c:pt idx="15">
                    <c:v>39</c:v>
                  </c:pt>
                  <c:pt idx="16">
                    <c:v>40</c:v>
                  </c:pt>
                </c:lvl>
                <c:lvl>
                  <c:pt idx="0">
                    <c:v>2020</c:v>
                  </c:pt>
                </c:lvl>
              </c:multiLvlStrCache>
            </c:multiLvlStrRef>
          </c:cat>
          <c:val>
            <c:numRef>
              <c:f>Inzidenz_Meldewoche_AG_kurz!$N$6:$N$24</c:f>
              <c:numCache>
                <c:formatCode>General</c:formatCode>
                <c:ptCount val="17"/>
                <c:pt idx="0">
                  <c:v>1.2114127192278454</c:v>
                </c:pt>
                <c:pt idx="2">
                  <c:v>0.30285317980696136</c:v>
                </c:pt>
                <c:pt idx="6">
                  <c:v>0.60570635961392272</c:v>
                </c:pt>
                <c:pt idx="7">
                  <c:v>0.30285317980696136</c:v>
                </c:pt>
                <c:pt idx="8">
                  <c:v>0.30285317980696136</c:v>
                </c:pt>
                <c:pt idx="9">
                  <c:v>0.30285317980696136</c:v>
                </c:pt>
                <c:pt idx="11">
                  <c:v>0.30285317980696136</c:v>
                </c:pt>
                <c:pt idx="12">
                  <c:v>2.1199722586487297</c:v>
                </c:pt>
                <c:pt idx="13">
                  <c:v>6.3599167759461892</c:v>
                </c:pt>
                <c:pt idx="14">
                  <c:v>13.628393091313262</c:v>
                </c:pt>
                <c:pt idx="15">
                  <c:v>13.628393091313262</c:v>
                </c:pt>
                <c:pt idx="16">
                  <c:v>8.4798890345949189</c:v>
                </c:pt>
              </c:numCache>
            </c:numRef>
          </c:val>
          <c:smooth val="0"/>
        </c:ser>
        <c:ser>
          <c:idx val="13"/>
          <c:order val="13"/>
          <c:tx>
            <c:strRef>
              <c:f>Inzidenz_Meldewoche_AG_kurz!$O$4:$O$5</c:f>
              <c:strCache>
                <c:ptCount val="1"/>
                <c:pt idx="0">
                  <c:v>Sachsen-Anhalt</c:v>
                </c:pt>
              </c:strCache>
            </c:strRef>
          </c:tx>
          <c:marker>
            <c:symbol val="none"/>
          </c:marker>
          <c:cat>
            <c:multiLvlStrRef>
              <c:f>Inzidenz_Meldewoche_AG_kurz!$A$6:$A$24</c:f>
              <c:multiLvlStrCache>
                <c:ptCount val="17"/>
                <c:lvl>
                  <c:pt idx="0">
                    <c:v>24</c:v>
                  </c:pt>
                  <c:pt idx="1">
                    <c:v>25</c:v>
                  </c:pt>
                  <c:pt idx="2">
                    <c:v>26</c:v>
                  </c:pt>
                  <c:pt idx="3">
                    <c:v>27</c:v>
                  </c:pt>
                  <c:pt idx="4">
                    <c:v>28</c:v>
                  </c:pt>
                  <c:pt idx="5">
                    <c:v>29</c:v>
                  </c:pt>
                  <c:pt idx="6">
                    <c:v>30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  <c:pt idx="12">
                    <c:v>36</c:v>
                  </c:pt>
                  <c:pt idx="13">
                    <c:v>37</c:v>
                  </c:pt>
                  <c:pt idx="14">
                    <c:v>38</c:v>
                  </c:pt>
                  <c:pt idx="15">
                    <c:v>39</c:v>
                  </c:pt>
                  <c:pt idx="16">
                    <c:v>40</c:v>
                  </c:pt>
                </c:lvl>
                <c:lvl>
                  <c:pt idx="0">
                    <c:v>2020</c:v>
                  </c:pt>
                </c:lvl>
              </c:multiLvlStrCache>
            </c:multiLvlStrRef>
          </c:cat>
          <c:val>
            <c:numRef>
              <c:f>Inzidenz_Meldewoche_AG_kurz!$O$6:$O$24</c:f>
              <c:numCache>
                <c:formatCode>General</c:formatCode>
                <c:ptCount val="17"/>
                <c:pt idx="0">
                  <c:v>0.58133113202611342</c:v>
                </c:pt>
                <c:pt idx="3">
                  <c:v>0.58133113202611342</c:v>
                </c:pt>
                <c:pt idx="5">
                  <c:v>1.1626622640522268</c:v>
                </c:pt>
                <c:pt idx="6">
                  <c:v>1.1626622640522268</c:v>
                </c:pt>
                <c:pt idx="7">
                  <c:v>1.1626622640522268</c:v>
                </c:pt>
                <c:pt idx="8">
                  <c:v>0.58133113202611342</c:v>
                </c:pt>
                <c:pt idx="9">
                  <c:v>2.9066556601305669</c:v>
                </c:pt>
                <c:pt idx="10">
                  <c:v>1.1626622640522268</c:v>
                </c:pt>
                <c:pt idx="11">
                  <c:v>0.58133113202611342</c:v>
                </c:pt>
                <c:pt idx="12">
                  <c:v>2.3253245281044537</c:v>
                </c:pt>
                <c:pt idx="13">
                  <c:v>2.3253245281044537</c:v>
                </c:pt>
                <c:pt idx="14">
                  <c:v>4.6506490562089073</c:v>
                </c:pt>
                <c:pt idx="15">
                  <c:v>5.2319801882350205</c:v>
                </c:pt>
                <c:pt idx="16">
                  <c:v>11.626622640522267</c:v>
                </c:pt>
              </c:numCache>
            </c:numRef>
          </c:val>
          <c:smooth val="0"/>
        </c:ser>
        <c:ser>
          <c:idx val="14"/>
          <c:order val="14"/>
          <c:tx>
            <c:strRef>
              <c:f>Inzidenz_Meldewoche_AG_kurz!$P$4:$P$5</c:f>
              <c:strCache>
                <c:ptCount val="1"/>
                <c:pt idx="0">
                  <c:v>Schleswig-Holstein</c:v>
                </c:pt>
              </c:strCache>
            </c:strRef>
          </c:tx>
          <c:marker>
            <c:symbol val="none"/>
          </c:marker>
          <c:cat>
            <c:multiLvlStrRef>
              <c:f>Inzidenz_Meldewoche_AG_kurz!$A$6:$A$24</c:f>
              <c:multiLvlStrCache>
                <c:ptCount val="17"/>
                <c:lvl>
                  <c:pt idx="0">
                    <c:v>24</c:v>
                  </c:pt>
                  <c:pt idx="1">
                    <c:v>25</c:v>
                  </c:pt>
                  <c:pt idx="2">
                    <c:v>26</c:v>
                  </c:pt>
                  <c:pt idx="3">
                    <c:v>27</c:v>
                  </c:pt>
                  <c:pt idx="4">
                    <c:v>28</c:v>
                  </c:pt>
                  <c:pt idx="5">
                    <c:v>29</c:v>
                  </c:pt>
                  <c:pt idx="6">
                    <c:v>30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  <c:pt idx="12">
                    <c:v>36</c:v>
                  </c:pt>
                  <c:pt idx="13">
                    <c:v>37</c:v>
                  </c:pt>
                  <c:pt idx="14">
                    <c:v>38</c:v>
                  </c:pt>
                  <c:pt idx="15">
                    <c:v>39</c:v>
                  </c:pt>
                  <c:pt idx="16">
                    <c:v>40</c:v>
                  </c:pt>
                </c:lvl>
                <c:lvl>
                  <c:pt idx="0">
                    <c:v>2020</c:v>
                  </c:pt>
                </c:lvl>
              </c:multiLvlStrCache>
            </c:multiLvlStrRef>
          </c:cat>
          <c:val>
            <c:numRef>
              <c:f>Inzidenz_Meldewoche_AG_kurz!$P$6:$P$24</c:f>
              <c:numCache>
                <c:formatCode>General</c:formatCode>
                <c:ptCount val="17"/>
                <c:pt idx="1">
                  <c:v>2.5694919086699795</c:v>
                </c:pt>
                <c:pt idx="2">
                  <c:v>0.51389838173399593</c:v>
                </c:pt>
                <c:pt idx="3">
                  <c:v>0.51389838173399593</c:v>
                </c:pt>
                <c:pt idx="5">
                  <c:v>1.0277967634679919</c:v>
                </c:pt>
                <c:pt idx="6">
                  <c:v>1.0277967634679919</c:v>
                </c:pt>
                <c:pt idx="7">
                  <c:v>3.0833902904039756</c:v>
                </c:pt>
                <c:pt idx="8">
                  <c:v>2.0555935269359837</c:v>
                </c:pt>
                <c:pt idx="9">
                  <c:v>2.0555935269359837</c:v>
                </c:pt>
                <c:pt idx="10">
                  <c:v>1.0277967634679919</c:v>
                </c:pt>
                <c:pt idx="11">
                  <c:v>1.5416951452019878</c:v>
                </c:pt>
                <c:pt idx="12">
                  <c:v>1.0277967634679919</c:v>
                </c:pt>
                <c:pt idx="13">
                  <c:v>1.5416951452019878</c:v>
                </c:pt>
                <c:pt idx="14">
                  <c:v>2.0555935269359837</c:v>
                </c:pt>
                <c:pt idx="15">
                  <c:v>2.0555935269359837</c:v>
                </c:pt>
                <c:pt idx="16">
                  <c:v>7.7084757260099384</c:v>
                </c:pt>
              </c:numCache>
            </c:numRef>
          </c:val>
          <c:smooth val="0"/>
        </c:ser>
        <c:ser>
          <c:idx val="15"/>
          <c:order val="15"/>
          <c:tx>
            <c:strRef>
              <c:f>Inzidenz_Meldewoche_AG_kurz!$Q$4:$Q$5</c:f>
              <c:strCache>
                <c:ptCount val="1"/>
                <c:pt idx="0">
                  <c:v>Thüringen</c:v>
                </c:pt>
              </c:strCache>
            </c:strRef>
          </c:tx>
          <c:marker>
            <c:symbol val="none"/>
          </c:marker>
          <c:cat>
            <c:multiLvlStrRef>
              <c:f>Inzidenz_Meldewoche_AG_kurz!$A$6:$A$24</c:f>
              <c:multiLvlStrCache>
                <c:ptCount val="17"/>
                <c:lvl>
                  <c:pt idx="0">
                    <c:v>24</c:v>
                  </c:pt>
                  <c:pt idx="1">
                    <c:v>25</c:v>
                  </c:pt>
                  <c:pt idx="2">
                    <c:v>26</c:v>
                  </c:pt>
                  <c:pt idx="3">
                    <c:v>27</c:v>
                  </c:pt>
                  <c:pt idx="4">
                    <c:v>28</c:v>
                  </c:pt>
                  <c:pt idx="5">
                    <c:v>29</c:v>
                  </c:pt>
                  <c:pt idx="6">
                    <c:v>30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  <c:pt idx="12">
                    <c:v>36</c:v>
                  </c:pt>
                  <c:pt idx="13">
                    <c:v>37</c:v>
                  </c:pt>
                  <c:pt idx="14">
                    <c:v>38</c:v>
                  </c:pt>
                  <c:pt idx="15">
                    <c:v>39</c:v>
                  </c:pt>
                  <c:pt idx="16">
                    <c:v>40</c:v>
                  </c:pt>
                </c:lvl>
                <c:lvl>
                  <c:pt idx="0">
                    <c:v>2020</c:v>
                  </c:pt>
                </c:lvl>
              </c:multiLvlStrCache>
            </c:multiLvlStrRef>
          </c:cat>
          <c:val>
            <c:numRef>
              <c:f>Inzidenz_Meldewoche_AG_kurz!$Q$6:$Q$24</c:f>
              <c:numCache>
                <c:formatCode>#,##0.00</c:formatCode>
                <c:ptCount val="17"/>
                <c:pt idx="0">
                  <c:v>15.73534410050479</c:v>
                </c:pt>
                <c:pt idx="1">
                  <c:v>3.7764825841211493</c:v>
                </c:pt>
                <c:pt idx="2">
                  <c:v>4.4058963481413409</c:v>
                </c:pt>
                <c:pt idx="3">
                  <c:v>1.2588275280403831</c:v>
                </c:pt>
                <c:pt idx="4">
                  <c:v>1.8882412920605747</c:v>
                </c:pt>
                <c:pt idx="5">
                  <c:v>0.62941376402019156</c:v>
                </c:pt>
                <c:pt idx="6">
                  <c:v>1.8882412920605747</c:v>
                </c:pt>
                <c:pt idx="7">
                  <c:v>3.1470688201009578</c:v>
                </c:pt>
                <c:pt idx="8">
                  <c:v>2.5176550560807662</c:v>
                </c:pt>
                <c:pt idx="9">
                  <c:v>3.1470688201009578</c:v>
                </c:pt>
                <c:pt idx="10">
                  <c:v>1.8882412920605747</c:v>
                </c:pt>
                <c:pt idx="11">
                  <c:v>0.62941376402019156</c:v>
                </c:pt>
                <c:pt idx="12">
                  <c:v>1.8882412920605747</c:v>
                </c:pt>
                <c:pt idx="13">
                  <c:v>6.2941376402019156</c:v>
                </c:pt>
                <c:pt idx="14">
                  <c:v>10.700033988343257</c:v>
                </c:pt>
                <c:pt idx="15">
                  <c:v>5.0353101121615325</c:v>
                </c:pt>
                <c:pt idx="16">
                  <c:v>11.329447752363448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453632"/>
        <c:axId val="124455168"/>
      </c:lineChart>
      <c:catAx>
        <c:axId val="124453632"/>
        <c:scaling>
          <c:orientation val="minMax"/>
        </c:scaling>
        <c:delete val="0"/>
        <c:axPos val="b"/>
        <c:majorTickMark val="out"/>
        <c:minorTickMark val="none"/>
        <c:tickLblPos val="nextTo"/>
        <c:crossAx val="124455168"/>
        <c:crosses val="autoZero"/>
        <c:auto val="1"/>
        <c:lblAlgn val="ctr"/>
        <c:lblOffset val="100"/>
        <c:noMultiLvlLbl val="0"/>
      </c:catAx>
      <c:valAx>
        <c:axId val="124455168"/>
        <c:scaling>
          <c:orientation val="minMax"/>
        </c:scaling>
        <c:delete val="0"/>
        <c:axPos val="l"/>
        <c:numFmt formatCode="#,##0.00" sourceLinked="1"/>
        <c:majorTickMark val="out"/>
        <c:minorTickMark val="none"/>
        <c:tickLblPos val="nextTo"/>
        <c:crossAx val="124453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3B89-C395-4275-BA50-26F315AC46AF}" type="datetimeFigureOut">
              <a:rPr lang="de-DE" smtClean="0"/>
              <a:t>05.10.2020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64704-9A48-4D36-B304-15B6C2B6AC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85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3B89-C395-4275-BA50-26F315AC46AF}" type="datetimeFigureOut">
              <a:rPr lang="de-DE" smtClean="0"/>
              <a:t>05.10.2020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64704-9A48-4D36-B304-15B6C2B6AC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10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3B89-C395-4275-BA50-26F315AC46AF}" type="datetimeFigureOut">
              <a:rPr lang="de-DE" smtClean="0"/>
              <a:t>05.10.2020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64704-9A48-4D36-B304-15B6C2B6AC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785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3B89-C395-4275-BA50-26F315AC46AF}" type="datetimeFigureOut">
              <a:rPr lang="de-DE" smtClean="0"/>
              <a:t>05.10.2020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64704-9A48-4D36-B304-15B6C2B6AC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57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3B89-C395-4275-BA50-26F315AC46AF}" type="datetimeFigureOut">
              <a:rPr lang="de-DE" smtClean="0"/>
              <a:t>05.10.2020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64704-9A48-4D36-B304-15B6C2B6AC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91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3B89-C395-4275-BA50-26F315AC46AF}" type="datetimeFigureOut">
              <a:rPr lang="de-DE" smtClean="0"/>
              <a:t>05.10.2020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64704-9A48-4D36-B304-15B6C2B6AC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086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3B89-C395-4275-BA50-26F315AC46AF}" type="datetimeFigureOut">
              <a:rPr lang="de-DE" smtClean="0"/>
              <a:t>05.10.2020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64704-9A48-4D36-B304-15B6C2B6AC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9609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3B89-C395-4275-BA50-26F315AC46AF}" type="datetimeFigureOut">
              <a:rPr lang="de-DE" smtClean="0"/>
              <a:t>05.10.2020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64704-9A48-4D36-B304-15B6C2B6AC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124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3B89-C395-4275-BA50-26F315AC46AF}" type="datetimeFigureOut">
              <a:rPr lang="de-DE" smtClean="0"/>
              <a:t>05.10.2020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64704-9A48-4D36-B304-15B6C2B6AC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7509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3B89-C395-4275-BA50-26F315AC46AF}" type="datetimeFigureOut">
              <a:rPr lang="de-DE" smtClean="0"/>
              <a:t>05.10.2020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64704-9A48-4D36-B304-15B6C2B6AC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534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3B89-C395-4275-BA50-26F315AC46AF}" type="datetimeFigureOut">
              <a:rPr lang="de-DE" smtClean="0"/>
              <a:t>05.10.2020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64704-9A48-4D36-B304-15B6C2B6AC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9463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13B89-C395-4275-BA50-26F315AC46AF}" type="datetimeFigureOut">
              <a:rPr lang="de-DE" smtClean="0"/>
              <a:t>05.10.2020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64704-9A48-4D36-B304-15B6C2B6AC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87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6980653"/>
              </p:ext>
            </p:extLst>
          </p:nvPr>
        </p:nvGraphicFramePr>
        <p:xfrm>
          <a:off x="827584" y="1124744"/>
          <a:ext cx="8065170" cy="4555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7413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63545"/>
            <a:ext cx="8229600" cy="3399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8031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2163545"/>
            <a:ext cx="8990889" cy="371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4641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15-34 Jährige</a:t>
            </a:r>
            <a:endParaRPr lang="de-D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31935"/>
            <a:ext cx="8229600" cy="2062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9481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80+</a:t>
            </a:r>
            <a:endParaRPr lang="de-DE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31935"/>
            <a:ext cx="8229600" cy="2062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124654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Bildschirmpräsentation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PowerPoint-Präsentation</vt:lpstr>
      <vt:lpstr>PowerPoint-Präsentation</vt:lpstr>
      <vt:lpstr>PowerPoint-Präsentation</vt:lpstr>
      <vt:lpstr>15-34 Jährige</vt:lpstr>
      <vt:lpstr>80+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Rexroth, Ute</dc:creator>
  <cp:lastModifiedBy>Rexroth, Ute</cp:lastModifiedBy>
  <cp:revision>2</cp:revision>
  <dcterms:created xsi:type="dcterms:W3CDTF">2020-10-05T11:33:06Z</dcterms:created>
  <dcterms:modified xsi:type="dcterms:W3CDTF">2020-10-05T18:08:28Z</dcterms:modified>
</cp:coreProperties>
</file>