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27" r:id="rId2"/>
    <p:sldId id="718" r:id="rId3"/>
    <p:sldId id="570" r:id="rId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5" autoAdjust="0"/>
    <p:restoredTop sz="92639" autoAdjust="0"/>
  </p:normalViewPr>
  <p:slideViewPr>
    <p:cSldViewPr snapToGrid="0" snapToObjects="1">
      <p:cViewPr>
        <p:scale>
          <a:sx n="66" d="100"/>
          <a:sy n="66" d="100"/>
        </p:scale>
        <p:origin x="-16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05.10.2020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05.10.2020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05.10.2020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05.10.2020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05.10.2020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05.10.2020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</a:t>
            </a:r>
            <a:r>
              <a:rPr lang="de-DE" sz="2800" dirty="0" smtClean="0">
                <a:solidFill>
                  <a:schemeClr val="bg1"/>
                </a:solidFill>
              </a:rPr>
              <a:t>05.10.2020</a:t>
            </a:r>
            <a:r>
              <a:rPr lang="de-DE" sz="2800" dirty="0" smtClean="0">
                <a:solidFill>
                  <a:schemeClr val="bg1"/>
                </a:solidFill>
              </a:rPr>
              <a:t/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169731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05.10.2020</a:t>
                      </a:r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300.619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1.382</a:t>
                      </a:r>
                      <a:endParaRPr lang="de-DE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0,46%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362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9.534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   +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0,05%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11,5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3,2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263.700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7-Tage-Inzidenz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16,8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217902"/>
              </p:ext>
            </p:extLst>
          </p:nvPr>
        </p:nvGraphicFramePr>
        <p:xfrm>
          <a:off x="265066" y="496016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rgbClr val="FF0000"/>
                          </a:solidFill>
                        </a:rPr>
                        <a:t>04.10.2020</a:t>
                      </a:r>
                      <a:endParaRPr lang="de-DE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+20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Beatmet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212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+8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05.10.2020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1,21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0,98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1,43)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04.10.2020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1,23 (95</a:t>
            </a:r>
            <a:r>
              <a:rPr lang="de-DE" sz="1400" b="1" dirty="0" smtClean="0">
                <a:solidFill>
                  <a:srgbClr val="045AA6"/>
                </a:solidFill>
              </a:rPr>
              <a:t>%-Prädiktionsintervall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0,98 </a:t>
            </a:r>
            <a:r>
              <a:rPr lang="de-DE" sz="1400" b="1" dirty="0" smtClean="0">
                <a:solidFill>
                  <a:srgbClr val="045AA6"/>
                </a:solidFill>
              </a:rPr>
              <a:t>– </a:t>
            </a:r>
            <a:r>
              <a:rPr lang="de-DE" sz="1400" b="1" dirty="0" smtClean="0">
                <a:solidFill>
                  <a:srgbClr val="045AA6"/>
                </a:solidFill>
              </a:rPr>
              <a:t>1,53) </a:t>
            </a:r>
            <a:endParaRPr lang="de-DE" sz="1400" b="1" dirty="0" smtClean="0">
              <a:solidFill>
                <a:srgbClr val="045AA6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05.10.2020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 1,08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0,97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1,21)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04.10.2020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 </a:t>
            </a:r>
            <a:r>
              <a:rPr lang="de-DE" sz="1400" b="1" dirty="0" smtClean="0">
                <a:solidFill>
                  <a:srgbClr val="045AA6"/>
                </a:solidFill>
              </a:rPr>
              <a:t>1,14 </a:t>
            </a:r>
            <a:r>
              <a:rPr lang="de-DE" sz="1400" b="1" dirty="0" smtClean="0">
                <a:solidFill>
                  <a:srgbClr val="045AA6"/>
                </a:solidFill>
              </a:rPr>
              <a:t>(95%- 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1,00 </a:t>
            </a:r>
            <a:r>
              <a:rPr lang="de-DE" sz="1400" b="1" dirty="0" smtClean="0">
                <a:solidFill>
                  <a:srgbClr val="045AA6"/>
                </a:solidFill>
              </a:rPr>
              <a:t>– </a:t>
            </a:r>
            <a:r>
              <a:rPr lang="de-DE" sz="1400" b="1" dirty="0" smtClean="0">
                <a:solidFill>
                  <a:srgbClr val="045AA6"/>
                </a:solidFill>
              </a:rPr>
              <a:t>1,29) </a:t>
            </a:r>
            <a:endParaRPr lang="de-DE" sz="1400" b="1" dirty="0" smtClean="0">
              <a:solidFill>
                <a:srgbClr val="045AA6"/>
              </a:solidFill>
            </a:endParaRP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</a:t>
            </a:r>
            <a:r>
              <a:rPr lang="de-DE" sz="2000" dirty="0" smtClean="0">
                <a:solidFill>
                  <a:schemeClr val="bg1"/>
                </a:solidFill>
              </a:rPr>
              <a:t>der Bundesländer nach </a:t>
            </a:r>
            <a:r>
              <a:rPr lang="de-DE" sz="2000" dirty="0">
                <a:solidFill>
                  <a:schemeClr val="bg1"/>
                </a:solidFill>
              </a:rPr>
              <a:t>Berichtsdatum </a:t>
            </a:r>
            <a:r>
              <a:rPr lang="de-DE" sz="1600" dirty="0" smtClean="0">
                <a:solidFill>
                  <a:schemeClr val="bg1"/>
                </a:solidFill>
              </a:rPr>
              <a:t>(Datenstand </a:t>
            </a:r>
            <a:r>
              <a:rPr lang="de-DE" sz="1600" dirty="0" smtClean="0">
                <a:solidFill>
                  <a:schemeClr val="bg1"/>
                </a:solidFill>
              </a:rPr>
              <a:t>05.10.2020 </a:t>
            </a:r>
            <a:r>
              <a:rPr lang="de-DE" sz="1600" dirty="0" smtClean="0">
                <a:solidFill>
                  <a:schemeClr val="bg1"/>
                </a:solidFill>
              </a:rPr>
              <a:t>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8" y="1158240"/>
            <a:ext cx="8951813" cy="464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05.10.2020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091317"/>
              </p:ext>
            </p:extLst>
          </p:nvPr>
        </p:nvGraphicFramePr>
        <p:xfrm>
          <a:off x="236765" y="484709"/>
          <a:ext cx="6784521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13.965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de-D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5" y="1724505"/>
            <a:ext cx="6921661" cy="489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Bildschirmpräsentation (4:3)</PresentationFormat>
  <Paragraphs>64</Paragraphs>
  <Slides>3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Office-Design</vt:lpstr>
      <vt:lpstr>COVID-19:   Lage National, 05.10.2020  Informationen für den Krisenstab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Sievers, Claudia</cp:lastModifiedBy>
  <cp:revision>2814</cp:revision>
  <cp:lastPrinted>2020-08-31T05:46:37Z</cp:lastPrinted>
  <dcterms:created xsi:type="dcterms:W3CDTF">2015-11-02T12:29:13Z</dcterms:created>
  <dcterms:modified xsi:type="dcterms:W3CDTF">2020-10-05T08:06:34Z</dcterms:modified>
</cp:coreProperties>
</file>