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7" r:id="rId2"/>
    <p:sldId id="721" r:id="rId3"/>
    <p:sldId id="722" r:id="rId4"/>
    <p:sldId id="718" r:id="rId5"/>
    <p:sldId id="570" r:id="rId6"/>
    <p:sldId id="723" r:id="rId7"/>
    <p:sldId id="720" r:id="rId8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>
        <p:scale>
          <a:sx n="90" d="100"/>
          <a:sy n="90" d="100"/>
        </p:scale>
        <p:origin x="-2598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ki.local\daten\Wissdaten\RKI_nCoV-Lage\3.Kommunikation\3.7.Lageberichte\2020-10-07\Covid19_Liste_2020-10-07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'EpiCurve (Meldewoche)'!$B$5</c:f>
              <c:strCache>
                <c:ptCount val="1"/>
                <c:pt idx="0">
                  <c:v>Fälle</c:v>
                </c:pt>
              </c:strCache>
            </c:strRef>
          </c:tx>
          <c:invertIfNegative val="0"/>
          <c:cat>
            <c:numRef>
              <c:f>'EpiCurve (Meldewoche)'!$A$6:$A$58</c:f>
              <c:numCache>
                <c:formatCode>General</c:formatCode>
                <c:ptCount val="5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</c:numCache>
            </c:numRef>
          </c:cat>
          <c:val>
            <c:numRef>
              <c:f>'EpiCurve (Meldewoche)'!$B$6:$B$46</c:f>
              <c:numCache>
                <c:formatCode>General</c:formatCode>
                <c:ptCount val="41"/>
                <c:pt idx="4">
                  <c:v>7</c:v>
                </c:pt>
                <c:pt idx="5">
                  <c:v>7</c:v>
                </c:pt>
                <c:pt idx="6">
                  <c:v>3</c:v>
                </c:pt>
                <c:pt idx="7">
                  <c:v>1</c:v>
                </c:pt>
                <c:pt idx="8">
                  <c:v>139</c:v>
                </c:pt>
                <c:pt idx="9">
                  <c:v>892</c:v>
                </c:pt>
                <c:pt idx="10">
                  <c:v>6430</c:v>
                </c:pt>
                <c:pt idx="11">
                  <c:v>22430</c:v>
                </c:pt>
                <c:pt idx="12">
                  <c:v>34019</c:v>
                </c:pt>
                <c:pt idx="13">
                  <c:v>36067</c:v>
                </c:pt>
                <c:pt idx="14">
                  <c:v>27163</c:v>
                </c:pt>
                <c:pt idx="15">
                  <c:v>17334</c:v>
                </c:pt>
                <c:pt idx="16">
                  <c:v>12367</c:v>
                </c:pt>
                <c:pt idx="17">
                  <c:v>7429</c:v>
                </c:pt>
                <c:pt idx="18">
                  <c:v>6220</c:v>
                </c:pt>
                <c:pt idx="19">
                  <c:v>4722</c:v>
                </c:pt>
                <c:pt idx="20">
                  <c:v>3612</c:v>
                </c:pt>
                <c:pt idx="21">
                  <c:v>3198</c:v>
                </c:pt>
                <c:pt idx="22">
                  <c:v>2352</c:v>
                </c:pt>
                <c:pt idx="23">
                  <c:v>2339</c:v>
                </c:pt>
                <c:pt idx="24">
                  <c:v>4089</c:v>
                </c:pt>
                <c:pt idx="25">
                  <c:v>3197</c:v>
                </c:pt>
                <c:pt idx="26">
                  <c:v>2693</c:v>
                </c:pt>
                <c:pt idx="27">
                  <c:v>2415</c:v>
                </c:pt>
                <c:pt idx="28">
                  <c:v>3017</c:v>
                </c:pt>
                <c:pt idx="29">
                  <c:v>3929</c:v>
                </c:pt>
                <c:pt idx="30">
                  <c:v>4814</c:v>
                </c:pt>
                <c:pt idx="31">
                  <c:v>6036</c:v>
                </c:pt>
                <c:pt idx="32">
                  <c:v>7929</c:v>
                </c:pt>
                <c:pt idx="33">
                  <c:v>9572</c:v>
                </c:pt>
                <c:pt idx="34">
                  <c:v>8786</c:v>
                </c:pt>
                <c:pt idx="35">
                  <c:v>8586</c:v>
                </c:pt>
                <c:pt idx="36">
                  <c:v>9729</c:v>
                </c:pt>
                <c:pt idx="37">
                  <c:v>12221</c:v>
                </c:pt>
                <c:pt idx="38">
                  <c:v>12956</c:v>
                </c:pt>
                <c:pt idx="39">
                  <c:v>15498</c:v>
                </c:pt>
                <c:pt idx="40">
                  <c:v>3888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129101184"/>
        <c:axId val="129164800"/>
      </c:barChart>
      <c:catAx>
        <c:axId val="129101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Meldewoche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9164800"/>
        <c:crosses val="autoZero"/>
        <c:auto val="1"/>
        <c:lblAlgn val="ctr"/>
        <c:lblOffset val="100"/>
        <c:noMultiLvlLbl val="0"/>
      </c:catAx>
      <c:valAx>
        <c:axId val="1291648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Anzahl der COVID-19-Fälle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29101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07.10.2020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968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s. Lagebericht vom vorigen Di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96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05.10.2020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=""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07.10.2020</a:t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614233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07.10.2020;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306.086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+ 2.828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+0,93%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368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9.562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tx1"/>
                          </a:solidFill>
                        </a:rPr>
                        <a:t>    + 16</a:t>
                      </a:r>
                      <a:endParaRPr lang="de-DE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+0,17%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3,1</a:t>
                      </a: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267.700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7-Tage-Inzidenz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18,6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536963"/>
              </p:ext>
            </p:extLst>
          </p:nvPr>
        </p:nvGraphicFramePr>
        <p:xfrm>
          <a:off x="265066" y="4960166"/>
          <a:ext cx="3087734" cy="15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06.10.2020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449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+2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219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+9</a:t>
                      </a:r>
                      <a:endParaRPr lang="de-DE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07.10.2020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1,10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0,91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1,31)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06.10.2020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1,15 (95%-Prädiktionsintervall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0,92 – 1,38) </a:t>
            </a: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07.10.2020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1,11</a:t>
            </a:r>
            <a:r>
              <a:rPr lang="sv-SE" sz="1400" b="1" dirty="0" smtClean="0">
                <a:solidFill>
                  <a:srgbClr val="FF0000"/>
                </a:solidFill>
              </a:rPr>
              <a:t> </a:t>
            </a:r>
            <a:r>
              <a:rPr lang="sv-SE" sz="1400" b="1" dirty="0">
                <a:solidFill>
                  <a:srgbClr val="FF0000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FF0000"/>
                </a:solidFill>
              </a:rPr>
              <a:t>1,00 </a:t>
            </a:r>
            <a:r>
              <a:rPr lang="sv-SE" sz="1400" b="1" dirty="0">
                <a:solidFill>
                  <a:srgbClr val="FF0000"/>
                </a:solidFill>
              </a:rPr>
              <a:t>– </a:t>
            </a:r>
            <a:r>
              <a:rPr lang="sv-SE" sz="1400" b="1" dirty="0" smtClean="0">
                <a:solidFill>
                  <a:srgbClr val="FF0000"/>
                </a:solidFill>
              </a:rPr>
              <a:t>1,21)</a:t>
            </a:r>
            <a:r>
              <a:rPr lang="de-DE" sz="1400" b="1" dirty="0" smtClean="0">
                <a:solidFill>
                  <a:srgbClr val="FF0000"/>
                </a:solidFill>
              </a:rPr>
              <a:t> </a:t>
            </a:r>
            <a:endParaRPr lang="de-DE" sz="1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06.10.2020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 1,08 (95%- Prädiktionsintervall</a:t>
            </a:r>
            <a:r>
              <a:rPr lang="de-DE" sz="1400" b="1" dirty="0">
                <a:solidFill>
                  <a:srgbClr val="045AA6"/>
                </a:solidFill>
              </a:rPr>
              <a:t>: </a:t>
            </a:r>
            <a:r>
              <a:rPr lang="de-DE" sz="1400" b="1" dirty="0" smtClean="0">
                <a:solidFill>
                  <a:srgbClr val="045AA6"/>
                </a:solidFill>
              </a:rPr>
              <a:t>0,96 – 1,20) 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Anzahl der übermittelten COVID-19-Fälle nach Meldewoche </a:t>
            </a:r>
            <a:r>
              <a:rPr lang="de-DE" sz="1600" dirty="0" smtClean="0">
                <a:solidFill>
                  <a:schemeClr val="bg1"/>
                </a:solidFill>
              </a:rPr>
              <a:t>(07.10.2020</a:t>
            </a:r>
            <a:r>
              <a:rPr lang="de-DE" sz="1600" dirty="0">
                <a:solidFill>
                  <a:schemeClr val="bg1"/>
                </a:solidFill>
              </a:rPr>
              <a:t>, 0:00 Uhr</a:t>
            </a:r>
            <a:r>
              <a:rPr lang="de-DE" sz="1600" dirty="0" smtClean="0">
                <a:solidFill>
                  <a:schemeClr val="bg1"/>
                </a:solidFill>
              </a:rPr>
              <a:t>)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652134"/>
              </p:ext>
            </p:extLst>
          </p:nvPr>
        </p:nvGraphicFramePr>
        <p:xfrm>
          <a:off x="610721" y="1265274"/>
          <a:ext cx="7939071" cy="490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636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86177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Übermittelte Anzahl der COVID-19-Fälle sowie Inzidenz pro Bundesland in Deutschland in den Meldewochen 39 und 40 </a:t>
            </a:r>
            <a:r>
              <a:rPr lang="de-DE" sz="1600" dirty="0">
                <a:solidFill>
                  <a:schemeClr val="bg1"/>
                </a:solidFill>
              </a:rPr>
              <a:t>(06.10.2020, 0:00 Uhr)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16924"/>
            <a:ext cx="8093075" cy="457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97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</a:t>
            </a:r>
            <a:r>
              <a:rPr lang="de-DE" sz="2000" dirty="0" smtClean="0">
                <a:solidFill>
                  <a:schemeClr val="bg1"/>
                </a:solidFill>
              </a:rPr>
              <a:t>der Bundesländer nach </a:t>
            </a:r>
            <a:r>
              <a:rPr lang="de-DE" sz="2000" dirty="0">
                <a:solidFill>
                  <a:schemeClr val="bg1"/>
                </a:solidFill>
              </a:rPr>
              <a:t>Berichtsdatum </a:t>
            </a:r>
            <a:r>
              <a:rPr lang="de-DE" sz="1600" dirty="0" smtClean="0">
                <a:solidFill>
                  <a:schemeClr val="bg1"/>
                </a:solidFill>
              </a:rPr>
              <a:t>(Datenstand 07.10.2020 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81" y="1128845"/>
            <a:ext cx="8752114" cy="5000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575379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15.473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de-DE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23" y="1747450"/>
            <a:ext cx="6917863" cy="48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Darstellung der übermittelten COVID-19-Fälle/ 100.000 Einwohner in Deutschland nach Altersgruppen und Meldewoche </a:t>
            </a:r>
            <a:r>
              <a:rPr lang="de-DE" sz="1600" dirty="0">
                <a:solidFill>
                  <a:schemeClr val="bg1"/>
                </a:solidFill>
              </a:rPr>
              <a:t>(06.10.2020, 0:00 Uhr)</a:t>
            </a:r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2" y="1473200"/>
            <a:ext cx="802005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143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116955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Die </a:t>
            </a:r>
            <a:r>
              <a:rPr lang="de-DE" sz="2000" dirty="0">
                <a:solidFill>
                  <a:schemeClr val="bg1"/>
                </a:solidFill>
              </a:rPr>
              <a:t>14 neben Deutschland am häufigsten genannten Infektionsländer der übermittelten COVID-19-Fälle, KW 37-40 (30.354 Nennungen, Mehrfachnennungen möglich), </a:t>
            </a:r>
            <a:r>
              <a:rPr lang="de-DE" sz="1600" dirty="0">
                <a:solidFill>
                  <a:schemeClr val="bg1"/>
                </a:solidFill>
              </a:rPr>
              <a:t>06.10.2020, 00:00 Uhr.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435395"/>
            <a:ext cx="8385316" cy="4932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7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Bildschirmpräsentation (4:3)</PresentationFormat>
  <Paragraphs>81</Paragraphs>
  <Slides>7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Office-Design</vt:lpstr>
      <vt:lpstr>COVID-19:   Lage National, 07.10.2020  Informationen für den Krisenstab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Michaela Diercke</cp:lastModifiedBy>
  <cp:revision>2828</cp:revision>
  <cp:lastPrinted>2020-08-31T05:46:37Z</cp:lastPrinted>
  <dcterms:created xsi:type="dcterms:W3CDTF">2015-11-02T12:29:13Z</dcterms:created>
  <dcterms:modified xsi:type="dcterms:W3CDTF">2020-10-07T09:16:39Z</dcterms:modified>
</cp:coreProperties>
</file>