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92" r:id="rId4"/>
    <p:sldId id="591" r:id="rId5"/>
    <p:sldId id="578" r:id="rId6"/>
    <p:sldId id="605" r:id="rId7"/>
    <p:sldId id="584" r:id="rId8"/>
    <p:sldId id="606" r:id="rId9"/>
    <p:sldId id="607" r:id="rId10"/>
    <p:sldId id="587" r:id="rId11"/>
    <p:sldId id="593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86576" autoAdjust="0"/>
  </p:normalViewPr>
  <p:slideViewPr>
    <p:cSldViewPr snapToGrid="0" snapToObjects="1">
      <p:cViewPr>
        <p:scale>
          <a:sx n="110" d="100"/>
          <a:sy n="110" d="100"/>
        </p:scale>
        <p:origin x="-204" y="145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0-10-05T16:28:17.381" idx="26">
    <p:pos x="10" y="10"/>
    <p:text>alle austauschen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0-09-30T08:53:58.873" idx="20">
    <p:pos x="10" y="10"/>
    <p:text>Aktualisieren!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69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Sentinel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-Krankenhäusern waren seit der 33. KW 2020 wöchentlich 3 % der SARI-Fälle (Hauptdiagnose Influenza, Pneumonie oder sonstige akute Infektionen der unteren Atemwege) mit COVID-19 hospitalisiert. In der 38. KW ist dieser Anteil auf 4 % gestiegen, in der 39. KW lag er bei 7%.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!!!Achtung!!! Hier sind die grauen Bereiche </a:t>
            </a:r>
            <a:r>
              <a:rPr lang="de-DE" sz="1800" smtClean="0">
                <a:latin typeface="Arial Narrow" panose="020B0606020202030204" pitchFamily="34" charset="0"/>
              </a:rPr>
              <a:t>die Schulferien!! Vergleich </a:t>
            </a:r>
            <a:r>
              <a:rPr lang="de-DE" sz="1800" dirty="0" smtClean="0">
                <a:latin typeface="Arial Narrow" panose="020B0606020202030204" pitchFamily="34" charset="0"/>
              </a:rPr>
              <a:t>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 in der Grippewelle; COVID: alte&gt; junge in der ersten „COVID-Welle“. Während der Sommerschulferien uneinheitliches Bild: in Bayern, BWB jüngere Altersgruppen (Reiserückkehrer?) in NRW keine so deutliche Zunahme in dieser Altersgruppe während der Schulferien, eher am Ende (mehr Rückkehrer aus „ursprünglichen Heimatländern“ statt Ferienreisende?); Berlin/Brandenburg -&gt; getriggert durch Geschehen in Berlin: erst nach den Schulferien deutlicher Anstieg der COVID-Inzidenz bei jungen Erwachsenen, in der letzten Woche auch bei Kindern (!)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Vergleich COVID-Meldedaten-Inzidenz</a:t>
            </a:r>
            <a:r>
              <a:rPr lang="de-DE" sz="1800" baseline="0" dirty="0" smtClean="0">
                <a:latin typeface="Arial Narrow" panose="020B0606020202030204" pitchFamily="34" charset="0"/>
              </a:rPr>
              <a:t> mit ARE-Konsultationsinzidenz pro 100.000 Einwohner. Linke y-Achse: COVID, rechte y-Achse (Faktor x100) ARE-Arztbesuche. Verhältnis der Altersgruppen jeweils genau in umgekehrter Reihenfolge ARE: junge &gt;alte; COVID: alte&gt; junge.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Gesamtzahl stationär behandelter Fälle mit akuten respiratorischen Infektionen (SARI-Fälle) ist seit der 36. KW stabil geblieben.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Dabei ist die Zahl der SARI-Fälle in der 39. KW 2020 insbesondere in der Altersgruppe 60 Jahre und älter leicht angestiegen, in der Altersgruppe 35 bis 59 Jahre sind sie dagegen wieder zurück gegangen. In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anderen Altersgruppen sind die Fallzahlen in der 39. KW 2020 weitestgehend stabil geblieben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Grau: Grippewellen nach AGI-Definition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 06.10.2020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5" y="651844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39.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06.10..2020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565909"/>
            <a:ext cx="8833449" cy="35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39.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07" y="2052637"/>
            <a:ext cx="8858724" cy="44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40. KW 2020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4" y="1065233"/>
            <a:ext cx="6905056" cy="506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40. KW 2020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343710"/>
            <a:ext cx="6542527" cy="48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– Praxisindex bis zur 40. KW, </a:t>
            </a:r>
            <a:br>
              <a:rPr lang="de-DE" dirty="0" smtClean="0"/>
            </a:br>
            <a:r>
              <a:rPr lang="de-DE" dirty="0" smtClean="0"/>
              <a:t>Saison 2020/21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" y="1526162"/>
            <a:ext cx="74231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Arbeitsgemeinschaft Influenza - ARE-Konsultationen bis zur </a:t>
            </a:r>
            <a:br>
              <a:rPr lang="de-DE" dirty="0" smtClean="0"/>
            </a:br>
            <a:r>
              <a:rPr lang="de-DE" dirty="0" smtClean="0"/>
              <a:t>40. KW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06.10.2020.2020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8" y="1330537"/>
            <a:ext cx="7747137" cy="46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Oktober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517567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33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682365" y="2155368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47163" y="21662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320218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2" y="1787525"/>
            <a:ext cx="7462990" cy="378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1471" y="617696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3072197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2" y="484572"/>
            <a:ext cx="3846247" cy="247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65" y="486437"/>
            <a:ext cx="4013379" cy="258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1" y="3638223"/>
            <a:ext cx="3909220" cy="251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24" y="3630276"/>
            <a:ext cx="3799860" cy="24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5738" y="3571921"/>
            <a:ext cx="4455892" cy="26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78108"/>
            <a:ext cx="4455892" cy="26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84526"/>
            <a:ext cx="4455892" cy="26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108" y="784525"/>
            <a:ext cx="4455892" cy="26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8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Stand:06.10.2020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855650"/>
            <a:ext cx="8498991" cy="549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Bildschirmpräsentation (4:3)</PresentationFormat>
  <Paragraphs>53</Paragraphs>
  <Slides>11</Slides>
  <Notes>10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Ergebnisse der  syndromischen Surveillance akuter Atemwegserkrankungen  GrippeWeb,  Arbeitsgemeinschaft Influenza, ICOSARI Datenstand  06.10.2020</vt:lpstr>
      <vt:lpstr>GrippeWeb bis zur 40. KW 2020 </vt:lpstr>
      <vt:lpstr>GrippeWeb bis zur 40. KW 2020 </vt:lpstr>
      <vt:lpstr>PowerPoint-Präsentation</vt:lpstr>
      <vt:lpstr>Arbeitsgemeinschaft Influenza - ARE-Konsultationen bis zur  40. KW 2020</vt:lpstr>
      <vt:lpstr>Schulferien im Oktober 2020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Buda, Silke</cp:lastModifiedBy>
  <cp:revision>1767</cp:revision>
  <cp:lastPrinted>2020-05-13T06:04:10Z</cp:lastPrinted>
  <dcterms:created xsi:type="dcterms:W3CDTF">2015-11-02T12:29:13Z</dcterms:created>
  <dcterms:modified xsi:type="dcterms:W3CDTF">2020-10-07T07:07:57Z</dcterms:modified>
</cp:coreProperties>
</file>