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58" r:id="rId2"/>
    <p:sldId id="466" r:id="rId3"/>
    <p:sldId id="467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9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m, Ariane" initials="H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3BA4"/>
    <a:srgbClr val="1D20AD"/>
    <a:srgbClr val="2041AA"/>
    <a:srgbClr val="4D8AD2"/>
    <a:srgbClr val="80ABE0"/>
    <a:srgbClr val="ACC8EA"/>
    <a:srgbClr val="C2D3E8"/>
    <a:srgbClr val="BCD3EE"/>
    <a:srgbClr val="E0E9F4"/>
    <a:srgbClr val="E3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29" autoAdjust="0"/>
    <p:restoredTop sz="96568" autoAdjust="0"/>
  </p:normalViewPr>
  <p:slideViewPr>
    <p:cSldViewPr snapToGrid="0" snapToObjects="1">
      <p:cViewPr>
        <p:scale>
          <a:sx n="75" d="100"/>
          <a:sy n="75" d="100"/>
        </p:scale>
        <p:origin x="-744" y="-72"/>
      </p:cViewPr>
      <p:guideLst>
        <p:guide orient="horz" pos="19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 snapToGrid="0" snapToObjects="1"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76AA029-C5B8-43ED-A99B-3F7D2A5BFF47}"/>
    <pc:docChg chg="modSld sldOrd">
      <pc:chgData name="" userId="" providerId="" clId="Web-{476AA029-C5B8-43ED-A99B-3F7D2A5BFF47}" dt="2019-05-19T14:58:45.886" v="177"/>
      <pc:docMkLst>
        <pc:docMk/>
      </pc:docMkLst>
      <pc:sldChg chg="modNotes">
        <pc:chgData name="" userId="" providerId="" clId="Web-{476AA029-C5B8-43ED-A99B-3F7D2A5BFF47}" dt="2019-05-19T14:52:33.774" v="95"/>
        <pc:sldMkLst>
          <pc:docMk/>
          <pc:sldMk cId="675452630" sldId="286"/>
        </pc:sldMkLst>
      </pc:sldChg>
      <pc:sldChg chg="ord">
        <pc:chgData name="" userId="" providerId="" clId="Web-{476AA029-C5B8-43ED-A99B-3F7D2A5BFF47}" dt="2019-05-19T14:58:45.886" v="175"/>
        <pc:sldMkLst>
          <pc:docMk/>
          <pc:sldMk cId="2464168632" sldId="290"/>
        </pc:sldMkLst>
      </pc:sldChg>
      <pc:sldChg chg="modNotes">
        <pc:chgData name="" userId="" providerId="" clId="Web-{476AA029-C5B8-43ED-A99B-3F7D2A5BFF47}" dt="2019-05-19T14:57:04.073" v="174"/>
        <pc:sldMkLst>
          <pc:docMk/>
          <pc:sldMk cId="4013850511" sldId="291"/>
        </pc:sldMkLst>
      </pc:sldChg>
      <pc:sldChg chg="ord">
        <pc:chgData name="" userId="" providerId="" clId="Web-{476AA029-C5B8-43ED-A99B-3F7D2A5BFF47}" dt="2019-05-19T14:58:45.886" v="177"/>
        <pc:sldMkLst>
          <pc:docMk/>
          <pc:sldMk cId="335323811" sldId="292"/>
        </pc:sldMkLst>
      </pc:sldChg>
      <pc:sldChg chg="ord">
        <pc:chgData name="" userId="" providerId="" clId="Web-{476AA029-C5B8-43ED-A99B-3F7D2A5BFF47}" dt="2019-05-19T14:58:45.886" v="176"/>
        <pc:sldMkLst>
          <pc:docMk/>
          <pc:sldMk cId="3354767733" sldId="293"/>
        </pc:sldMkLst>
      </pc:sldChg>
      <pc:sldChg chg="modSp">
        <pc:chgData name="" userId="" providerId="" clId="Web-{476AA029-C5B8-43ED-A99B-3F7D2A5BFF47}" dt="2019-05-19T14:51:59.633" v="92" actId="20577"/>
        <pc:sldMkLst>
          <pc:docMk/>
          <pc:sldMk cId="1368567920" sldId="301"/>
        </pc:sldMkLst>
        <pc:spChg chg="mod">
          <ac:chgData name="" userId="" providerId="" clId="Web-{476AA029-C5B8-43ED-A99B-3F7D2A5BFF47}" dt="2019-05-19T14:51:59.633" v="92" actId="20577"/>
          <ac:spMkLst>
            <pc:docMk/>
            <pc:sldMk cId="1368567920" sldId="301"/>
            <ac:spMk id="2" creationId="{00000000-0000-0000-0000-000000000000}"/>
          </ac:spMkLst>
        </pc:spChg>
      </pc:sldChg>
      <pc:sldChg chg="modSp modNotes">
        <pc:chgData name="" userId="" providerId="" clId="Web-{476AA029-C5B8-43ED-A99B-3F7D2A5BFF47}" dt="2019-05-19T14:51:28.352" v="83"/>
        <pc:sldMkLst>
          <pc:docMk/>
          <pc:sldMk cId="2330507" sldId="308"/>
        </pc:sldMkLst>
        <pc:spChg chg="mod">
          <ac:chgData name="" userId="" providerId="" clId="Web-{476AA029-C5B8-43ED-A99B-3F7D2A5BFF47}" dt="2019-05-19T14:48:03.945" v="65" actId="20577"/>
          <ac:spMkLst>
            <pc:docMk/>
            <pc:sldMk cId="2330507" sldId="308"/>
            <ac:spMk id="4" creationId="{00000000-0000-0000-0000-000000000000}"/>
          </ac:spMkLst>
        </pc:spChg>
        <pc:spChg chg="mod">
          <ac:chgData name="" userId="" providerId="" clId="Web-{476AA029-C5B8-43ED-A99B-3F7D2A5BFF47}" dt="2019-05-19T14:47:52.741" v="61" actId="20577"/>
          <ac:spMkLst>
            <pc:docMk/>
            <pc:sldMk cId="2330507" sldId="308"/>
            <ac:spMk id="5" creationId="{00000000-0000-0000-0000-000000000000}"/>
          </ac:spMkLst>
        </pc:spChg>
      </pc:sldChg>
      <pc:sldChg chg="delCm">
        <pc:chgData name="" userId="" providerId="" clId="Web-{476AA029-C5B8-43ED-A99B-3F7D2A5BFF47}" dt="2019-05-19T14:48:32.241" v="68"/>
        <pc:sldMkLst>
          <pc:docMk/>
          <pc:sldMk cId="421125563" sldId="330"/>
        </pc:sldMkLst>
      </pc:sldChg>
    </pc:docChg>
  </pc:docChgLst>
  <pc:docChgLst>
    <pc:chgData clId="Web-{A24DA8DF-F784-4FE6-8EFB-4D8FEA17D035}"/>
    <pc:docChg chg="modSld">
      <pc:chgData name="" userId="" providerId="" clId="Web-{A24DA8DF-F784-4FE6-8EFB-4D8FEA17D035}" dt="2019-05-19T13:06:06.684" v="295"/>
      <pc:docMkLst>
        <pc:docMk/>
      </pc:docMkLst>
      <pc:sldChg chg="modNotes">
        <pc:chgData name="" userId="" providerId="" clId="Web-{A24DA8DF-F784-4FE6-8EFB-4D8FEA17D035}" dt="2019-05-19T13:06:06.684" v="295"/>
        <pc:sldMkLst>
          <pc:docMk/>
          <pc:sldMk cId="675452630" sldId="286"/>
        </pc:sldMkLst>
      </pc:sldChg>
      <pc:sldChg chg="modNotes">
        <pc:chgData name="" userId="" providerId="" clId="Web-{A24DA8DF-F784-4FE6-8EFB-4D8FEA17D035}" dt="2019-05-19T13:01:17.401" v="229"/>
        <pc:sldMkLst>
          <pc:docMk/>
          <pc:sldMk cId="785860505" sldId="296"/>
        </pc:sldMkLst>
      </pc:sldChg>
      <pc:sldChg chg="modNotes">
        <pc:chgData name="" userId="" providerId="" clId="Web-{A24DA8DF-F784-4FE6-8EFB-4D8FEA17D035}" dt="2019-05-19T12:58:11.181" v="130"/>
        <pc:sldMkLst>
          <pc:docMk/>
          <pc:sldMk cId="1368567920" sldId="301"/>
        </pc:sldMkLst>
      </pc:sldChg>
      <pc:sldChg chg="modNotes">
        <pc:chgData name="" userId="" providerId="" clId="Web-{A24DA8DF-F784-4FE6-8EFB-4D8FEA17D035}" dt="2019-05-19T12:57:31.931" v="125"/>
        <pc:sldMkLst>
          <pc:docMk/>
          <pc:sldMk cId="1724675263" sldId="314"/>
        </pc:sldMkLst>
      </pc:sldChg>
      <pc:sldChg chg="modNotes">
        <pc:chgData name="" userId="" providerId="" clId="Web-{A24DA8DF-F784-4FE6-8EFB-4D8FEA17D035}" dt="2019-05-19T12:53:32.369" v="8"/>
        <pc:sldMkLst>
          <pc:docMk/>
          <pc:sldMk cId="1367808624" sldId="316"/>
        </pc:sldMkLst>
      </pc:sldChg>
      <pc:sldChg chg="modSp modNotes">
        <pc:chgData name="" userId="" providerId="" clId="Web-{A24DA8DF-F784-4FE6-8EFB-4D8FEA17D035}" dt="2019-05-19T12:55:06.571" v="55" actId="20577"/>
        <pc:sldMkLst>
          <pc:docMk/>
          <pc:sldMk cId="1354574093" sldId="317"/>
        </pc:sldMkLst>
        <pc:spChg chg="mod">
          <ac:chgData name="" userId="" providerId="" clId="Web-{A24DA8DF-F784-4FE6-8EFB-4D8FEA17D035}" dt="2019-05-19T12:55:06.571" v="55" actId="20577"/>
          <ac:spMkLst>
            <pc:docMk/>
            <pc:sldMk cId="1354574093" sldId="317"/>
            <ac:spMk id="24579" creationId="{00000000-0000-0000-0000-000000000000}"/>
          </ac:spMkLst>
        </pc:spChg>
      </pc:sldChg>
      <pc:sldChg chg="modNotes">
        <pc:chgData name="" userId="" providerId="" clId="Web-{A24DA8DF-F784-4FE6-8EFB-4D8FEA17D035}" dt="2019-05-19T13:00:25.479" v="204"/>
        <pc:sldMkLst>
          <pc:docMk/>
          <pc:sldMk cId="3003464365" sldId="320"/>
        </pc:sldMkLst>
      </pc:sldChg>
      <pc:sldChg chg="modSp">
        <pc:chgData name="" userId="" providerId="" clId="Web-{A24DA8DF-F784-4FE6-8EFB-4D8FEA17D035}" dt="2019-05-19T13:01:39.573" v="238" actId="20577"/>
        <pc:sldMkLst>
          <pc:docMk/>
          <pc:sldMk cId="2116718421" sldId="325"/>
        </pc:sldMkLst>
        <pc:spChg chg="mod">
          <ac:chgData name="" userId="" providerId="" clId="Web-{A24DA8DF-F784-4FE6-8EFB-4D8FEA17D035}" dt="2019-05-19T13:01:39.573" v="238" actId="20577"/>
          <ac:spMkLst>
            <pc:docMk/>
            <pc:sldMk cId="2116718421" sldId="325"/>
            <ac:spMk id="6" creationId="{00000000-0000-0000-0000-000000000000}"/>
          </ac:spMkLst>
        </pc:spChg>
      </pc:sldChg>
      <pc:sldChg chg="modNotes">
        <pc:chgData name="" userId="" providerId="" clId="Web-{A24DA8DF-F784-4FE6-8EFB-4D8FEA17D035}" dt="2019-05-19T13:00:40.885" v="209"/>
        <pc:sldMkLst>
          <pc:docMk/>
          <pc:sldMk cId="3179911675" sldId="327"/>
        </pc:sldMkLst>
      </pc:sldChg>
      <pc:sldChg chg="modNotes">
        <pc:chgData name="" userId="" providerId="" clId="Web-{A24DA8DF-F784-4FE6-8EFB-4D8FEA17D035}" dt="2019-05-19T13:01:01.746" v="220"/>
        <pc:sldMkLst>
          <pc:docMk/>
          <pc:sldMk cId="421125563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0550A-A2FD-4B2B-85AF-6A213F7AC41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1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/>
              <a:t>Non forbidden mass events: mostly political ones e.g. demonstrations, with mask wearing</a:t>
            </a:r>
          </a:p>
          <a:p>
            <a:r>
              <a:rPr lang="en-GB" baseline="0" noProof="0" dirty="0"/>
              <a:t>BUT: different states, different rules, RKI just recommends</a:t>
            </a:r>
          </a:p>
          <a:p>
            <a:endParaRPr lang="en-GB" baseline="0" noProof="0" dirty="0"/>
          </a:p>
          <a:p>
            <a:r>
              <a:rPr lang="en-GB" noProof="0" dirty="0"/>
              <a:t>all schools  re-opened after the summer holidays</a:t>
            </a:r>
          </a:p>
          <a:p>
            <a:r>
              <a:rPr lang="en-GB" noProof="0" dirty="0"/>
              <a:t>Background: hygiene regulation vary between federal states</a:t>
            </a:r>
          </a:p>
          <a:p>
            <a:r>
              <a:rPr lang="en-GB" noProof="0" dirty="0"/>
              <a:t>-hygiene plans</a:t>
            </a:r>
          </a:p>
          <a:p>
            <a:r>
              <a:rPr lang="en-GB" noProof="0" dirty="0"/>
              <a:t>-mask (in some federal states even during lessons)</a:t>
            </a:r>
          </a:p>
          <a:p>
            <a:r>
              <a:rPr lang="en-GB" noProof="0" dirty="0"/>
              <a:t>Fine for not wearing a mask will</a:t>
            </a:r>
            <a:r>
              <a:rPr lang="en-GB" baseline="0" noProof="0" dirty="0"/>
              <a:t> be </a:t>
            </a:r>
            <a:r>
              <a:rPr lang="en-GB" noProof="0" dirty="0"/>
              <a:t>introduced but in 1 state</a:t>
            </a:r>
          </a:p>
          <a:p>
            <a:r>
              <a:rPr lang="en-GB" noProof="0" dirty="0"/>
              <a:t>Past</a:t>
            </a:r>
            <a:r>
              <a:rPr lang="en-GB" baseline="0" noProof="0" dirty="0"/>
              <a:t> months also some outbreaks in meat-processing factories, related to certain groups, poor living and working conditions, e.g. seasonal workers from Eastern Europe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0550A-A2FD-4B2B-85AF-6A213F7AC41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43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/>
              <a:t>Non forbidden mass events: mostly political ones e.g. demonstrations, with mask wearing</a:t>
            </a:r>
          </a:p>
          <a:p>
            <a:r>
              <a:rPr lang="en-GB" baseline="0" noProof="0" dirty="0"/>
              <a:t>BUT: different states, different rules, RKI just recommends</a:t>
            </a:r>
          </a:p>
          <a:p>
            <a:endParaRPr lang="en-GB" baseline="0" noProof="0" dirty="0"/>
          </a:p>
          <a:p>
            <a:r>
              <a:rPr lang="en-GB" noProof="0" dirty="0"/>
              <a:t>all schools  re-opened after the summer holidays</a:t>
            </a:r>
          </a:p>
          <a:p>
            <a:r>
              <a:rPr lang="en-GB" noProof="0" dirty="0"/>
              <a:t>Background: hygiene regulation vary between federal states</a:t>
            </a:r>
          </a:p>
          <a:p>
            <a:r>
              <a:rPr lang="en-GB" noProof="0" dirty="0"/>
              <a:t>-hygiene plans</a:t>
            </a:r>
          </a:p>
          <a:p>
            <a:r>
              <a:rPr lang="en-GB" noProof="0" dirty="0"/>
              <a:t>-mask (in some federal states even during lessons)</a:t>
            </a:r>
          </a:p>
          <a:p>
            <a:r>
              <a:rPr lang="en-GB" noProof="0" dirty="0"/>
              <a:t>Fine for not wearing a mask will</a:t>
            </a:r>
            <a:r>
              <a:rPr lang="en-GB" baseline="0" noProof="0" dirty="0"/>
              <a:t> be </a:t>
            </a:r>
            <a:r>
              <a:rPr lang="en-GB" noProof="0" dirty="0"/>
              <a:t>introduced but in 1 state</a:t>
            </a:r>
          </a:p>
          <a:p>
            <a:r>
              <a:rPr lang="en-GB" noProof="0" dirty="0"/>
              <a:t>Past</a:t>
            </a:r>
            <a:r>
              <a:rPr lang="en-GB" baseline="0" noProof="0" dirty="0"/>
              <a:t> months also some outbreaks in meat-processing factories, related to certain groups, poor living and working conditions, e.g. seasonal workers from Eastern Europe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0550A-A2FD-4B2B-85AF-6A213F7AC41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43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23.05.2019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23.05.2019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564825" y="6622713"/>
            <a:ext cx="1860421" cy="195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23.05.2019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1" y="6622713"/>
            <a:ext cx="5182675" cy="1957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23.05.2019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27C-1AF8-4F7E-B70D-1D35325861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0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23.05.2019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/>
          <p:cNvCxnSpPr/>
          <p:nvPr userDrawn="1"/>
        </p:nvCxnSpPr>
        <p:spPr>
          <a:xfrm>
            <a:off x="8036244" y="66424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70" r:id="rId7"/>
    <p:sldLayoutId id="2147483671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851920" y="2267305"/>
            <a:ext cx="4864100" cy="1548940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Umfrage</a:t>
            </a:r>
            <a:r>
              <a:rPr lang="en-GB" sz="2400" dirty="0" smtClean="0"/>
              <a:t> </a:t>
            </a:r>
            <a:r>
              <a:rPr lang="en-GB" sz="2400" dirty="0" err="1" smtClean="0"/>
              <a:t>zur</a:t>
            </a:r>
            <a:r>
              <a:rPr lang="en-GB" sz="2400" dirty="0" smtClean="0"/>
              <a:t> </a:t>
            </a:r>
            <a:r>
              <a:rPr lang="en-GB" sz="2400" dirty="0" err="1" smtClean="0"/>
              <a:t>Adhärenz</a:t>
            </a:r>
            <a:r>
              <a:rPr lang="en-GB" sz="2400" dirty="0" smtClean="0"/>
              <a:t>/ Compliance </a:t>
            </a:r>
            <a:r>
              <a:rPr lang="en-GB" sz="2400" dirty="0" err="1" smtClean="0"/>
              <a:t>mit</a:t>
            </a:r>
            <a:r>
              <a:rPr lang="en-GB" sz="2400" dirty="0" smtClean="0"/>
              <a:t> der </a:t>
            </a:r>
            <a:r>
              <a:rPr lang="en-GB" sz="2400" dirty="0" err="1" smtClean="0"/>
              <a:t>angeordneten</a:t>
            </a:r>
            <a:r>
              <a:rPr lang="en-GB" sz="2400" dirty="0" smtClean="0"/>
              <a:t> </a:t>
            </a:r>
            <a:r>
              <a:rPr lang="en-GB" sz="2400" dirty="0" err="1" smtClean="0"/>
              <a:t>Quarantäne</a:t>
            </a:r>
            <a:r>
              <a:rPr lang="en-GB" sz="2400" dirty="0" smtClean="0"/>
              <a:t> und </a:t>
            </a:r>
            <a:r>
              <a:rPr lang="en-GB" sz="2400" dirty="0" err="1" smtClean="0"/>
              <a:t>Isolierung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dirty="0"/>
              <a:t/>
            </a:r>
            <a:br>
              <a:rPr lang="en-GB" dirty="0"/>
            </a:br>
            <a:endParaRPr lang="en-GB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860982" y="3997620"/>
            <a:ext cx="4780607" cy="112712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5" r="-3094"/>
          <a:stretch/>
        </p:blipFill>
        <p:spPr bwMode="auto">
          <a:xfrm>
            <a:off x="432000" y="1844824"/>
            <a:ext cx="2988000" cy="342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9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4"/>
          <p:cNvSpPr txBox="1">
            <a:spLocks/>
          </p:cNvSpPr>
          <p:nvPr/>
        </p:nvSpPr>
        <p:spPr>
          <a:xfrm>
            <a:off x="457200" y="330230"/>
            <a:ext cx="8092592" cy="8617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/>
              <a:t>Umfrage</a:t>
            </a:r>
            <a:r>
              <a:rPr lang="en-GB" sz="2800" dirty="0" smtClean="0"/>
              <a:t> </a:t>
            </a:r>
            <a:r>
              <a:rPr lang="en-GB" sz="2800" dirty="0" err="1" smtClean="0"/>
              <a:t>zur</a:t>
            </a:r>
            <a:r>
              <a:rPr lang="en-GB" sz="2800" dirty="0" smtClean="0"/>
              <a:t> Compliance/ </a:t>
            </a:r>
            <a:r>
              <a:rPr lang="en-GB" sz="2800" dirty="0" err="1" smtClean="0"/>
              <a:t>Adhärenz</a:t>
            </a:r>
            <a:r>
              <a:rPr lang="en-GB" sz="2800" dirty="0" smtClean="0"/>
              <a:t> </a:t>
            </a:r>
            <a:r>
              <a:rPr lang="en-GB" sz="2800" dirty="0" err="1" smtClean="0"/>
              <a:t>mit</a:t>
            </a:r>
            <a:r>
              <a:rPr lang="en-GB" sz="2800" dirty="0" smtClean="0"/>
              <a:t> </a:t>
            </a:r>
            <a:r>
              <a:rPr lang="en-GB" sz="2800" dirty="0" err="1" smtClean="0"/>
              <a:t>angeordneter</a:t>
            </a:r>
            <a:r>
              <a:rPr lang="en-GB" sz="2800" dirty="0" smtClean="0"/>
              <a:t> </a:t>
            </a:r>
            <a:r>
              <a:rPr lang="en-GB" sz="2800" dirty="0" err="1" smtClean="0"/>
              <a:t>Quarantäne</a:t>
            </a:r>
            <a:r>
              <a:rPr lang="en-GB" sz="2800" dirty="0" smtClean="0"/>
              <a:t> von 14 d &amp; </a:t>
            </a:r>
            <a:r>
              <a:rPr lang="en-GB" sz="2800" dirty="0" err="1" smtClean="0"/>
              <a:t>Isolierung</a:t>
            </a:r>
            <a:r>
              <a:rPr lang="en-GB" sz="2800" dirty="0" smtClean="0"/>
              <a:t> von 10 d</a:t>
            </a:r>
            <a:endParaRPr lang="en-GB" sz="2800" dirty="0"/>
          </a:p>
        </p:txBody>
      </p:sp>
      <p:sp>
        <p:nvSpPr>
          <p:cNvPr id="39" name="Inhaltsplatzhalter 5"/>
          <p:cNvSpPr txBox="1">
            <a:spLocks/>
          </p:cNvSpPr>
          <p:nvPr/>
        </p:nvSpPr>
        <p:spPr>
          <a:xfrm>
            <a:off x="257174" y="1371600"/>
            <a:ext cx="8562975" cy="4791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/>
              <a:t>Umfrage</a:t>
            </a:r>
            <a:r>
              <a:rPr lang="en-GB" sz="2400" dirty="0" smtClean="0"/>
              <a:t> in </a:t>
            </a:r>
            <a:r>
              <a:rPr lang="en-GB" sz="2400" dirty="0" err="1" smtClean="0"/>
              <a:t>EpiLag</a:t>
            </a:r>
            <a:r>
              <a:rPr lang="en-GB" sz="2400" dirty="0" smtClean="0"/>
              <a:t> &amp; ÖGD-FBG am 5./6.10.2020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/>
              <a:t>Rückmeldung</a:t>
            </a:r>
            <a:r>
              <a:rPr lang="en-GB" sz="2400" dirty="0" smtClean="0"/>
              <a:t> (</a:t>
            </a:r>
            <a:r>
              <a:rPr lang="en-GB" sz="2400" dirty="0" err="1" smtClean="0"/>
              <a:t>Datenstand</a:t>
            </a:r>
            <a:r>
              <a:rPr lang="en-GB" sz="2400" dirty="0" smtClean="0"/>
              <a:t> 7.10.2020):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12 GÄ &amp; 4 </a:t>
            </a:r>
            <a:r>
              <a:rPr lang="en-GB" sz="2000" dirty="0" err="1" smtClean="0"/>
              <a:t>Landesbehörden</a:t>
            </a:r>
            <a:r>
              <a:rPr lang="en-GB" sz="2000" dirty="0" smtClean="0"/>
              <a:t> </a:t>
            </a:r>
            <a:r>
              <a:rPr lang="en-GB" sz="2000" dirty="0" err="1" smtClean="0"/>
              <a:t>aus</a:t>
            </a:r>
            <a:r>
              <a:rPr lang="en-GB" sz="2000" dirty="0" smtClean="0"/>
              <a:t> 8 BL (BW, BY, MV</a:t>
            </a:r>
            <a:r>
              <a:rPr lang="en-GB" sz="2000" dirty="0"/>
              <a:t>, </a:t>
            </a:r>
            <a:r>
              <a:rPr lang="en-GB" sz="2000" dirty="0" smtClean="0"/>
              <a:t>NI, RP, SN, ST, TH)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27C-1AF8-4F7E-B70D-1D353258614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 4"/>
          <p:cNvSpPr txBox="1">
            <a:spLocks/>
          </p:cNvSpPr>
          <p:nvPr/>
        </p:nvSpPr>
        <p:spPr>
          <a:xfrm>
            <a:off x="457200" y="33023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err="1" smtClean="0"/>
              <a:t>Ergebnisse</a:t>
            </a:r>
            <a:endParaRPr lang="en-GB" sz="2800" dirty="0"/>
          </a:p>
        </p:txBody>
      </p:sp>
      <p:sp>
        <p:nvSpPr>
          <p:cNvPr id="39" name="Inhaltsplatzhalter 5"/>
          <p:cNvSpPr txBox="1">
            <a:spLocks/>
          </p:cNvSpPr>
          <p:nvPr/>
        </p:nvSpPr>
        <p:spPr>
          <a:xfrm>
            <a:off x="257174" y="1371600"/>
            <a:ext cx="8562975" cy="47910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/>
              <a:t>I.d.R</a:t>
            </a:r>
            <a:r>
              <a:rPr lang="en-GB" sz="2400" dirty="0" smtClean="0"/>
              <a:t>. </a:t>
            </a:r>
            <a:r>
              <a:rPr lang="en-GB" sz="2400" dirty="0" err="1" smtClean="0"/>
              <a:t>gute</a:t>
            </a:r>
            <a:r>
              <a:rPr lang="en-GB" sz="2400" dirty="0" smtClean="0"/>
              <a:t> </a:t>
            </a:r>
            <a:r>
              <a:rPr lang="en-GB" sz="2400" dirty="0" err="1" smtClean="0"/>
              <a:t>Adhärenz</a:t>
            </a:r>
            <a:r>
              <a:rPr lang="en-GB" sz="2400" dirty="0" smtClean="0"/>
              <a:t> &amp; Compliance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/>
              <a:t>Hinweise</a:t>
            </a:r>
            <a:r>
              <a:rPr lang="en-GB" sz="2400" dirty="0" smtClean="0"/>
              <a:t> auf </a:t>
            </a:r>
            <a:r>
              <a:rPr lang="en-GB" sz="2400" dirty="0" err="1" smtClean="0"/>
              <a:t>einzelne</a:t>
            </a:r>
            <a:r>
              <a:rPr lang="en-GB" sz="2400" dirty="0" smtClean="0"/>
              <a:t> </a:t>
            </a:r>
            <a:r>
              <a:rPr lang="en-GB" sz="2400" dirty="0" err="1" smtClean="0"/>
              <a:t>Verstöße</a:t>
            </a:r>
            <a:r>
              <a:rPr lang="en-GB" sz="24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/>
              <a:t>Überwachung</a:t>
            </a:r>
            <a:r>
              <a:rPr lang="en-GB" sz="2400" dirty="0" smtClean="0"/>
              <a:t> der </a:t>
            </a:r>
            <a:r>
              <a:rPr lang="en-GB" sz="2400" dirty="0" err="1" smtClean="0"/>
              <a:t>Quarantäne</a:t>
            </a:r>
            <a:r>
              <a:rPr lang="en-GB" sz="2400" dirty="0" smtClean="0"/>
              <a:t>/ Isolation </a:t>
            </a:r>
            <a:r>
              <a:rPr lang="en-GB" sz="2400" dirty="0" err="1" smtClean="0"/>
              <a:t>heterogen</a:t>
            </a:r>
            <a:endParaRPr lang="en-GB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Z.T. </a:t>
            </a:r>
            <a:r>
              <a:rPr lang="en-GB" sz="2000" dirty="0" err="1"/>
              <a:t>Z</a:t>
            </a:r>
            <a:r>
              <a:rPr lang="en-GB" sz="2000" dirty="0" err="1" smtClean="0"/>
              <a:t>uständigkeit</a:t>
            </a:r>
            <a:r>
              <a:rPr lang="en-GB" sz="2000" dirty="0" smtClean="0"/>
              <a:t> </a:t>
            </a:r>
            <a:r>
              <a:rPr lang="en-GB" sz="2000" dirty="0" err="1" smtClean="0"/>
              <a:t>Ordnungsbehörden</a:t>
            </a:r>
            <a:endParaRPr lang="en-GB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 smtClean="0"/>
              <a:t>tägliche</a:t>
            </a:r>
            <a:r>
              <a:rPr lang="en-GB" sz="2000" dirty="0" smtClean="0"/>
              <a:t> </a:t>
            </a:r>
            <a:r>
              <a:rPr lang="en-GB" sz="2000" dirty="0" err="1" smtClean="0"/>
              <a:t>Anrufe</a:t>
            </a:r>
            <a:r>
              <a:rPr lang="en-GB" sz="2000" dirty="0" smtClean="0"/>
              <a:t>/ online </a:t>
            </a:r>
            <a:r>
              <a:rPr lang="en-GB" sz="2000" dirty="0" err="1" smtClean="0"/>
              <a:t>Visite</a:t>
            </a:r>
            <a:r>
              <a:rPr lang="en-GB" sz="2000" dirty="0" smtClean="0"/>
              <a:t> </a:t>
            </a:r>
            <a:r>
              <a:rPr lang="en-GB" sz="2000" dirty="0" err="1" smtClean="0"/>
              <a:t>oder</a:t>
            </a:r>
            <a:r>
              <a:rPr lang="en-GB" sz="2000" dirty="0" smtClean="0"/>
              <a:t> </a:t>
            </a:r>
            <a:r>
              <a:rPr lang="en-GB" sz="2000" dirty="0" err="1" smtClean="0"/>
              <a:t>stichprobenartige</a:t>
            </a:r>
            <a:r>
              <a:rPr lang="en-GB" sz="2000" dirty="0" smtClean="0"/>
              <a:t> </a:t>
            </a:r>
            <a:r>
              <a:rPr lang="en-GB" sz="2000" dirty="0" err="1" smtClean="0"/>
              <a:t>Kontrolle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/>
              <a:t>Herausforderungen</a:t>
            </a:r>
            <a:endParaRPr lang="en-GB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 smtClean="0"/>
              <a:t>Kontaktaufnahme</a:t>
            </a:r>
            <a:r>
              <a:rPr lang="en-GB" sz="2000" dirty="0" smtClean="0"/>
              <a:t> per </a:t>
            </a:r>
            <a:r>
              <a:rPr lang="en-GB" sz="2000" dirty="0" err="1" smtClean="0"/>
              <a:t>Mobilnr</a:t>
            </a:r>
            <a:r>
              <a:rPr lang="en-GB" sz="2000" dirty="0" smtClean="0"/>
              <a:t>. –&gt; </a:t>
            </a:r>
            <a:r>
              <a:rPr lang="en-GB" sz="2000" dirty="0" err="1" smtClean="0"/>
              <a:t>keine</a:t>
            </a:r>
            <a:r>
              <a:rPr lang="en-GB" sz="2000" dirty="0" smtClean="0"/>
              <a:t> </a:t>
            </a:r>
            <a:r>
              <a:rPr lang="en-GB" sz="2000" dirty="0" err="1" smtClean="0"/>
              <a:t>Kontrolle</a:t>
            </a:r>
            <a:r>
              <a:rPr lang="en-GB" sz="2000" dirty="0" smtClean="0"/>
              <a:t> </a:t>
            </a:r>
            <a:r>
              <a:rPr lang="en-GB" sz="2000" dirty="0" err="1" smtClean="0"/>
              <a:t>Aufenthaltsort</a:t>
            </a:r>
            <a:endParaRPr lang="en-GB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smtClean="0"/>
              <a:t>Z.T. </a:t>
            </a:r>
            <a:r>
              <a:rPr lang="en-GB" sz="2000" dirty="0" err="1" smtClean="0"/>
              <a:t>zunehmendes</a:t>
            </a:r>
            <a:r>
              <a:rPr lang="en-GB" sz="2000" dirty="0" smtClean="0"/>
              <a:t> </a:t>
            </a:r>
            <a:r>
              <a:rPr lang="en-GB" sz="2000" dirty="0" err="1" smtClean="0"/>
              <a:t>Unverständnis</a:t>
            </a:r>
            <a:r>
              <a:rPr lang="en-GB" sz="2000" dirty="0" smtClean="0"/>
              <a:t> und </a:t>
            </a:r>
            <a:r>
              <a:rPr lang="en-GB" sz="2000" dirty="0" err="1" smtClean="0"/>
              <a:t>Ablehnung</a:t>
            </a:r>
            <a:r>
              <a:rPr lang="en-GB" sz="2000" dirty="0" smtClean="0"/>
              <a:t> der </a:t>
            </a:r>
            <a:r>
              <a:rPr lang="en-GB" sz="2000" dirty="0" err="1" smtClean="0"/>
              <a:t>Vorgaben</a:t>
            </a:r>
            <a:endParaRPr lang="en-GB" sz="20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err="1" smtClean="0"/>
              <a:t>Quarantäne</a:t>
            </a:r>
            <a:r>
              <a:rPr lang="en-GB" sz="1600" dirty="0" smtClean="0"/>
              <a:t> von KP </a:t>
            </a:r>
            <a:r>
              <a:rPr lang="en-GB" sz="1600" dirty="0" err="1" smtClean="0"/>
              <a:t>im</a:t>
            </a:r>
            <a:r>
              <a:rPr lang="en-GB" sz="1600" dirty="0" smtClean="0"/>
              <a:t> </a:t>
            </a:r>
            <a:r>
              <a:rPr lang="en-GB" sz="1600" dirty="0" err="1" smtClean="0"/>
              <a:t>familiären</a:t>
            </a:r>
            <a:r>
              <a:rPr lang="en-GB" sz="1600" dirty="0" smtClean="0"/>
              <a:t> Setting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err="1"/>
              <a:t>Abnahme</a:t>
            </a:r>
            <a:r>
              <a:rPr lang="en-GB" sz="1600" dirty="0"/>
              <a:t> der Compliance </a:t>
            </a:r>
            <a:r>
              <a:rPr lang="en-GB" sz="1600" dirty="0" err="1"/>
              <a:t>mit</a:t>
            </a:r>
            <a:r>
              <a:rPr lang="en-GB" sz="1600" dirty="0"/>
              <a:t> </a:t>
            </a:r>
            <a:r>
              <a:rPr lang="en-GB" sz="1600" dirty="0" err="1"/>
              <a:t>Dauer</a:t>
            </a:r>
            <a:r>
              <a:rPr lang="en-GB" sz="1600" dirty="0"/>
              <a:t> der </a:t>
            </a:r>
            <a:r>
              <a:rPr lang="en-GB" sz="1600" dirty="0" err="1"/>
              <a:t>Quarantäne</a:t>
            </a:r>
            <a:r>
              <a:rPr lang="en-GB" sz="1600" dirty="0"/>
              <a:t>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600" dirty="0" err="1" smtClean="0"/>
              <a:t>Unverständnis</a:t>
            </a:r>
            <a:r>
              <a:rPr lang="en-GB" sz="1600" dirty="0" smtClean="0"/>
              <a:t> </a:t>
            </a:r>
            <a:r>
              <a:rPr lang="en-GB" sz="1600" dirty="0" err="1" smtClean="0"/>
              <a:t>unterschiedlicher</a:t>
            </a:r>
            <a:r>
              <a:rPr lang="en-GB" sz="1600" dirty="0" smtClean="0"/>
              <a:t> </a:t>
            </a:r>
            <a:r>
              <a:rPr lang="en-GB" sz="1600" dirty="0" err="1" smtClean="0"/>
              <a:t>Zeitspannen</a:t>
            </a:r>
            <a:r>
              <a:rPr lang="en-GB" sz="1600" dirty="0" smtClean="0"/>
              <a:t> Isolation, </a:t>
            </a:r>
            <a:r>
              <a:rPr lang="en-GB" sz="1600" dirty="0" err="1" smtClean="0"/>
              <a:t>Quarantäne</a:t>
            </a:r>
            <a:r>
              <a:rPr lang="en-GB" sz="1600" dirty="0" smtClean="0"/>
              <a:t> KP/ </a:t>
            </a:r>
            <a:r>
              <a:rPr lang="en-GB" sz="1600" dirty="0" err="1" smtClean="0"/>
              <a:t>Reiserückkehrer</a:t>
            </a:r>
            <a:r>
              <a:rPr lang="en-GB" sz="1600" dirty="0" smtClean="0"/>
              <a:t> (</a:t>
            </a:r>
            <a:r>
              <a:rPr lang="en-GB" sz="1600" dirty="0" err="1" smtClean="0"/>
              <a:t>Wunsch</a:t>
            </a:r>
            <a:r>
              <a:rPr lang="en-GB" sz="1600" dirty="0" smtClean="0"/>
              <a:t> </a:t>
            </a:r>
            <a:r>
              <a:rPr lang="en-GB" sz="1600" dirty="0" err="1" smtClean="0"/>
              <a:t>nach</a:t>
            </a:r>
            <a:r>
              <a:rPr lang="en-GB" sz="1600" dirty="0" smtClean="0"/>
              <a:t> </a:t>
            </a:r>
            <a:r>
              <a:rPr lang="en-GB" sz="1600" dirty="0" err="1" smtClean="0"/>
              <a:t>Vereinheitlichung</a:t>
            </a:r>
            <a:r>
              <a:rPr lang="en-GB" sz="1600" dirty="0" smtClean="0"/>
              <a:t>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 err="1" smtClean="0"/>
              <a:t>Hoher</a:t>
            </a:r>
            <a:r>
              <a:rPr lang="en-GB" sz="2000" dirty="0" smtClean="0"/>
              <a:t> </a:t>
            </a:r>
            <a:r>
              <a:rPr lang="en-GB" sz="2000" dirty="0" err="1" smtClean="0"/>
              <a:t>Erklärungs</a:t>
            </a:r>
            <a:r>
              <a:rPr lang="en-GB" sz="2000" dirty="0" smtClean="0"/>
              <a:t>- </a:t>
            </a:r>
            <a:r>
              <a:rPr lang="en-GB" sz="2000" dirty="0"/>
              <a:t>&amp; </a:t>
            </a:r>
            <a:r>
              <a:rPr lang="en-GB" sz="2000" dirty="0" err="1" smtClean="0"/>
              <a:t>Beratungsbedarf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err="1" smtClean="0"/>
              <a:t>Sehr</a:t>
            </a:r>
            <a:r>
              <a:rPr lang="en-GB" sz="2400" dirty="0" smtClean="0"/>
              <a:t> </a:t>
            </a:r>
            <a:r>
              <a:rPr lang="en-GB" sz="2400" dirty="0" err="1"/>
              <a:t>r</a:t>
            </a:r>
            <a:r>
              <a:rPr lang="en-GB" sz="2400" dirty="0" err="1" smtClean="0"/>
              <a:t>essourcenintensiv</a:t>
            </a:r>
            <a:r>
              <a:rPr lang="en-GB" sz="2400" dirty="0" smtClean="0"/>
              <a:t>, </a:t>
            </a:r>
            <a:r>
              <a:rPr lang="en-GB" sz="2400" dirty="0" err="1" smtClean="0"/>
              <a:t>Belastungsgrenze</a:t>
            </a:r>
            <a:r>
              <a:rPr lang="en-GB" sz="2400" dirty="0" smtClean="0"/>
              <a:t> der GÄ </a:t>
            </a:r>
            <a:r>
              <a:rPr lang="en-GB" sz="2400" dirty="0" err="1" smtClean="0"/>
              <a:t>erreicht</a:t>
            </a:r>
            <a:r>
              <a:rPr lang="en-GB" sz="2400" dirty="0" smtClean="0"/>
              <a:t> </a:t>
            </a: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727C-1AF8-4F7E-B70D-1D353258614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4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Bildschirmpräsentation (4:3)</PresentationFormat>
  <Paragraphs>44</Paragraphs>
  <Slides>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Umfrage zur Adhärenz/ Compliance mit der angeordneten Quarantäne und Isolierung 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Askar, Mona</cp:lastModifiedBy>
  <cp:revision>616</cp:revision>
  <cp:lastPrinted>2020-10-08T17:06:44Z</cp:lastPrinted>
  <dcterms:created xsi:type="dcterms:W3CDTF">2015-11-02T12:29:13Z</dcterms:created>
  <dcterms:modified xsi:type="dcterms:W3CDTF">2020-10-09T08:28:23Z</dcterms:modified>
</cp:coreProperties>
</file>