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27" r:id="rId2"/>
    <p:sldId id="718" r:id="rId3"/>
    <p:sldId id="570" r:id="rId4"/>
    <p:sldId id="722" r:id="rId5"/>
    <p:sldId id="719" r:id="rId6"/>
    <p:sldId id="721" r:id="rId7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  <p:cmAuthor id="4" name="Steffen, Annika" initials="S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367BB8"/>
    <a:srgbClr val="D0D8E8"/>
    <a:srgbClr val="FFFFCC"/>
    <a:srgbClr val="FFCC99"/>
    <a:srgbClr val="4D8AD2"/>
    <a:srgbClr val="66A8DD"/>
    <a:srgbClr val="006EC7"/>
    <a:srgbClr val="E9EDF4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5" autoAdjust="0"/>
    <p:restoredTop sz="92639" autoAdjust="0"/>
  </p:normalViewPr>
  <p:slideViewPr>
    <p:cSldViewPr snapToGrid="0" snapToObjects="1">
      <p:cViewPr varScale="1">
        <p:scale>
          <a:sx n="108" d="100"/>
          <a:sy n="108" d="100"/>
        </p:scale>
        <p:origin x="-20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ki.local\daten\Wissdaten\RKI_nCoV-Lage\3.Kommunikation\3.7.Lageberichte\2020-10-09\Faelle_kumulativ_2020-10-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'BL_7-Tage-Inzidenz'!$A$4</c:f>
              <c:strCache>
                <c:ptCount val="1"/>
                <c:pt idx="0">
                  <c:v>Bremen</c:v>
                </c:pt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'BL_7-Tage-Inzidenz'!$I$4:$FC$4</c:f>
              <c:numCache>
                <c:formatCode>0.0</c:formatCode>
                <c:ptCount val="151"/>
                <c:pt idx="0">
                  <c:v>22.108798716225515</c:v>
                </c:pt>
                <c:pt idx="1">
                  <c:v>23.426541686066773</c:v>
                </c:pt>
                <c:pt idx="2">
                  <c:v>19.61972866208092</c:v>
                </c:pt>
                <c:pt idx="3">
                  <c:v>19.034065119929252</c:v>
                </c:pt>
                <c:pt idx="4">
                  <c:v>18.009153921163833</c:v>
                </c:pt>
                <c:pt idx="5">
                  <c:v>17.862738035625913</c:v>
                </c:pt>
                <c:pt idx="6">
                  <c:v>17.130658607936326</c:v>
                </c:pt>
                <c:pt idx="7">
                  <c:v>19.473312776543004</c:v>
                </c:pt>
                <c:pt idx="8">
                  <c:v>19.326896891005088</c:v>
                </c:pt>
                <c:pt idx="9">
                  <c:v>17.569906264550081</c:v>
                </c:pt>
                <c:pt idx="10">
                  <c:v>16.837826836860494</c:v>
                </c:pt>
                <c:pt idx="11">
                  <c:v>14.348756782715897</c:v>
                </c:pt>
                <c:pt idx="12">
                  <c:v>12.006102614109221</c:v>
                </c:pt>
                <c:pt idx="13">
                  <c:v>12.445350270723001</c:v>
                </c:pt>
                <c:pt idx="14">
                  <c:v>10.981191415343799</c:v>
                </c:pt>
                <c:pt idx="15">
                  <c:v>9.5170325599646297</c:v>
                </c:pt>
                <c:pt idx="16">
                  <c:v>10.688359644267999</c:v>
                </c:pt>
                <c:pt idx="17">
                  <c:v>11.859686728571303</c:v>
                </c:pt>
                <c:pt idx="18">
                  <c:v>15.080836210405501</c:v>
                </c:pt>
                <c:pt idx="19">
                  <c:v>14.641588553791733</c:v>
                </c:pt>
                <c:pt idx="20">
                  <c:v>12.738182041798808</c:v>
                </c:pt>
                <c:pt idx="21">
                  <c:v>18.009153921163833</c:v>
                </c:pt>
                <c:pt idx="22">
                  <c:v>18.155569806701749</c:v>
                </c:pt>
                <c:pt idx="23">
                  <c:v>16.544995065784658</c:v>
                </c:pt>
                <c:pt idx="24">
                  <c:v>18.009153921163833</c:v>
                </c:pt>
                <c:pt idx="25">
                  <c:v>15.959331523632988</c:v>
                </c:pt>
                <c:pt idx="26">
                  <c:v>13.031013812874642</c:v>
                </c:pt>
                <c:pt idx="27">
                  <c:v>14.055925011640063</c:v>
                </c:pt>
                <c:pt idx="28">
                  <c:v>14.055925011640063</c:v>
                </c:pt>
                <c:pt idx="29">
                  <c:v>14.641588553791733</c:v>
                </c:pt>
                <c:pt idx="30">
                  <c:v>14.788004439329649</c:v>
                </c:pt>
                <c:pt idx="31">
                  <c:v>10.981191415343799</c:v>
                </c:pt>
                <c:pt idx="32">
                  <c:v>9.9562802165783779</c:v>
                </c:pt>
                <c:pt idx="33">
                  <c:v>10.39552787319213</c:v>
                </c:pt>
                <c:pt idx="34">
                  <c:v>8.7849531322750405</c:v>
                </c:pt>
                <c:pt idx="35">
                  <c:v>8.7849531322750405</c:v>
                </c:pt>
                <c:pt idx="36">
                  <c:v>8.6385372467371209</c:v>
                </c:pt>
                <c:pt idx="37">
                  <c:v>7.9064578190475361</c:v>
                </c:pt>
                <c:pt idx="38">
                  <c:v>7.7600419335096174</c:v>
                </c:pt>
                <c:pt idx="39">
                  <c:v>8.052873704585453</c:v>
                </c:pt>
                <c:pt idx="40">
                  <c:v>8.1992895901233709</c:v>
                </c:pt>
                <c:pt idx="41">
                  <c:v>8.1992895901233709</c:v>
                </c:pt>
                <c:pt idx="42">
                  <c:v>8.9313690178129566</c:v>
                </c:pt>
                <c:pt idx="43">
                  <c:v>6.7351307347441969</c:v>
                </c:pt>
                <c:pt idx="44">
                  <c:v>4.978140108289189</c:v>
                </c:pt>
                <c:pt idx="45">
                  <c:v>4.6853083372133542</c:v>
                </c:pt>
                <c:pt idx="46">
                  <c:v>3.3675653673720984</c:v>
                </c:pt>
                <c:pt idx="47">
                  <c:v>2.4890700541445945</c:v>
                </c:pt>
                <c:pt idx="48">
                  <c:v>2.0498223975308427</c:v>
                </c:pt>
                <c:pt idx="49">
                  <c:v>1.3177429698412559</c:v>
                </c:pt>
                <c:pt idx="50">
                  <c:v>2.0498223975308427</c:v>
                </c:pt>
                <c:pt idx="51">
                  <c:v>2.1962382830687601</c:v>
                </c:pt>
                <c:pt idx="52">
                  <c:v>2.4890700541445945</c:v>
                </c:pt>
                <c:pt idx="53">
                  <c:v>2.3426541686066771</c:v>
                </c:pt>
                <c:pt idx="54">
                  <c:v>2.4890700541445945</c:v>
                </c:pt>
                <c:pt idx="55">
                  <c:v>2.6354859396825119</c:v>
                </c:pt>
                <c:pt idx="56">
                  <c:v>2.4890700541445945</c:v>
                </c:pt>
                <c:pt idx="57">
                  <c:v>1.7569906264550079</c:v>
                </c:pt>
                <c:pt idx="58">
                  <c:v>1.9034065119929253</c:v>
                </c:pt>
                <c:pt idx="59">
                  <c:v>1.9034065119929253</c:v>
                </c:pt>
                <c:pt idx="60">
                  <c:v>2.0498223975308427</c:v>
                </c:pt>
                <c:pt idx="61">
                  <c:v>1.6105747409170905</c:v>
                </c:pt>
                <c:pt idx="62">
                  <c:v>1.6105747409170905</c:v>
                </c:pt>
                <c:pt idx="63">
                  <c:v>1.7569906264550079</c:v>
                </c:pt>
                <c:pt idx="64">
                  <c:v>1.4641588553791733</c:v>
                </c:pt>
                <c:pt idx="65">
                  <c:v>1.9034065119929253</c:v>
                </c:pt>
                <c:pt idx="66">
                  <c:v>1.9034065119929253</c:v>
                </c:pt>
                <c:pt idx="67">
                  <c:v>2.9283177107583467</c:v>
                </c:pt>
                <c:pt idx="68">
                  <c:v>4.2460606805996024</c:v>
                </c:pt>
                <c:pt idx="69">
                  <c:v>4.3924765661375202</c:v>
                </c:pt>
                <c:pt idx="70">
                  <c:v>4.3924765661375202</c:v>
                </c:pt>
                <c:pt idx="71">
                  <c:v>4.978140108289189</c:v>
                </c:pt>
                <c:pt idx="72">
                  <c:v>4.3924765661375202</c:v>
                </c:pt>
                <c:pt idx="73">
                  <c:v>4.6853083372133542</c:v>
                </c:pt>
                <c:pt idx="74">
                  <c:v>4.831724222751272</c:v>
                </c:pt>
                <c:pt idx="75">
                  <c:v>4.0996447950616854</c:v>
                </c:pt>
                <c:pt idx="76">
                  <c:v>3.953228909523768</c:v>
                </c:pt>
                <c:pt idx="77">
                  <c:v>4.5388924516754372</c:v>
                </c:pt>
                <c:pt idx="78">
                  <c:v>4.831724222751272</c:v>
                </c:pt>
                <c:pt idx="79">
                  <c:v>5.2709718793650238</c:v>
                </c:pt>
                <c:pt idx="80">
                  <c:v>6.0030513070546103</c:v>
                </c:pt>
                <c:pt idx="81">
                  <c:v>5.7102195359787755</c:v>
                </c:pt>
                <c:pt idx="82">
                  <c:v>5.1245559938271068</c:v>
                </c:pt>
                <c:pt idx="83">
                  <c:v>5.1245559938271068</c:v>
                </c:pt>
                <c:pt idx="84">
                  <c:v>5.1245559938271068</c:v>
                </c:pt>
                <c:pt idx="85">
                  <c:v>4.6853083372133542</c:v>
                </c:pt>
                <c:pt idx="86">
                  <c:v>4.2460606805996024</c:v>
                </c:pt>
                <c:pt idx="87">
                  <c:v>3.5139812529100158</c:v>
                </c:pt>
                <c:pt idx="88">
                  <c:v>2.7819018252204293</c:v>
                </c:pt>
                <c:pt idx="89">
                  <c:v>3.0747335962962641</c:v>
                </c:pt>
                <c:pt idx="90">
                  <c:v>3.221149481834181</c:v>
                </c:pt>
                <c:pt idx="91">
                  <c:v>3.3675653673720984</c:v>
                </c:pt>
                <c:pt idx="92">
                  <c:v>4.2460606805996024</c:v>
                </c:pt>
                <c:pt idx="93">
                  <c:v>4.3924765661375202</c:v>
                </c:pt>
                <c:pt idx="94">
                  <c:v>4.3924765661375202</c:v>
                </c:pt>
                <c:pt idx="95">
                  <c:v>5.1245559938271068</c:v>
                </c:pt>
                <c:pt idx="96">
                  <c:v>5.5638036504408586</c:v>
                </c:pt>
                <c:pt idx="97">
                  <c:v>6.0030513070546103</c:v>
                </c:pt>
                <c:pt idx="98">
                  <c:v>5.7102195359787755</c:v>
                </c:pt>
                <c:pt idx="99">
                  <c:v>6.7351307347441969</c:v>
                </c:pt>
                <c:pt idx="100">
                  <c:v>8.052873704585453</c:v>
                </c:pt>
                <c:pt idx="101">
                  <c:v>8.345705475661287</c:v>
                </c:pt>
                <c:pt idx="102">
                  <c:v>8.4921213611992048</c:v>
                </c:pt>
                <c:pt idx="103">
                  <c:v>8.6385372467371209</c:v>
                </c:pt>
                <c:pt idx="104">
                  <c:v>8.7849531322750405</c:v>
                </c:pt>
                <c:pt idx="105">
                  <c:v>9.0777849033508744</c:v>
                </c:pt>
                <c:pt idx="106">
                  <c:v>8.6385372467371209</c:v>
                </c:pt>
                <c:pt idx="107">
                  <c:v>9.8098643310404601</c:v>
                </c:pt>
                <c:pt idx="108">
                  <c:v>10.834775529805881</c:v>
                </c:pt>
                <c:pt idx="109">
                  <c:v>12.884597927336724</c:v>
                </c:pt>
                <c:pt idx="110">
                  <c:v>13.616677355026312</c:v>
                </c:pt>
                <c:pt idx="111">
                  <c:v>13.031013812874642</c:v>
                </c:pt>
                <c:pt idx="112">
                  <c:v>13.177429698412558</c:v>
                </c:pt>
                <c:pt idx="113">
                  <c:v>13.470261469488394</c:v>
                </c:pt>
                <c:pt idx="114">
                  <c:v>13.909509126102147</c:v>
                </c:pt>
                <c:pt idx="115">
                  <c:v>13.470261469488394</c:v>
                </c:pt>
                <c:pt idx="116">
                  <c:v>11.566854957495469</c:v>
                </c:pt>
                <c:pt idx="117">
                  <c:v>11.420439071957551</c:v>
                </c:pt>
                <c:pt idx="118">
                  <c:v>11.713270843033387</c:v>
                </c:pt>
                <c:pt idx="119">
                  <c:v>10.834775529805881</c:v>
                </c:pt>
                <c:pt idx="120">
                  <c:v>10.541943758730048</c:v>
                </c:pt>
                <c:pt idx="121">
                  <c:v>8.4921213611992048</c:v>
                </c:pt>
                <c:pt idx="122">
                  <c:v>9.0777849033508744</c:v>
                </c:pt>
                <c:pt idx="123">
                  <c:v>8.9313690178129566</c:v>
                </c:pt>
                <c:pt idx="124">
                  <c:v>9.2242007888887905</c:v>
                </c:pt>
                <c:pt idx="125">
                  <c:v>9.5170325599646262</c:v>
                </c:pt>
                <c:pt idx="126">
                  <c:v>9.3706166744267083</c:v>
                </c:pt>
                <c:pt idx="127">
                  <c:v>10.39552787319213</c:v>
                </c:pt>
                <c:pt idx="128">
                  <c:v>11.274023186419633</c:v>
                </c:pt>
                <c:pt idx="129">
                  <c:v>9.5170325599646262</c:v>
                </c:pt>
                <c:pt idx="130">
                  <c:v>10.39552787319213</c:v>
                </c:pt>
                <c:pt idx="131">
                  <c:v>12.152518499647137</c:v>
                </c:pt>
                <c:pt idx="132">
                  <c:v>12.006102614109221</c:v>
                </c:pt>
                <c:pt idx="133">
                  <c:v>12.298934385185056</c:v>
                </c:pt>
                <c:pt idx="134">
                  <c:v>13.616677355026312</c:v>
                </c:pt>
                <c:pt idx="135">
                  <c:v>13.177429698412558</c:v>
                </c:pt>
                <c:pt idx="136">
                  <c:v>15.373667981481319</c:v>
                </c:pt>
                <c:pt idx="137">
                  <c:v>19.326896891005088</c:v>
                </c:pt>
                <c:pt idx="138">
                  <c:v>22.40163048730135</c:v>
                </c:pt>
                <c:pt idx="139">
                  <c:v>22.548046372839266</c:v>
                </c:pt>
                <c:pt idx="140">
                  <c:v>23.719373457142606</c:v>
                </c:pt>
                <c:pt idx="141">
                  <c:v>27.526186481128455</c:v>
                </c:pt>
                <c:pt idx="142">
                  <c:v>31.186583619576389</c:v>
                </c:pt>
                <c:pt idx="143">
                  <c:v>33.822069559258907</c:v>
                </c:pt>
                <c:pt idx="144">
                  <c:v>34.846980758024323</c:v>
                </c:pt>
                <c:pt idx="145">
                  <c:v>34.261317215872651</c:v>
                </c:pt>
                <c:pt idx="146">
                  <c:v>36.457555498941417</c:v>
                </c:pt>
                <c:pt idx="147">
                  <c:v>36.457555498941417</c:v>
                </c:pt>
                <c:pt idx="148">
                  <c:v>39.532289095237672</c:v>
                </c:pt>
                <c:pt idx="149">
                  <c:v>49.471375597840286</c:v>
                </c:pt>
                <c:pt idx="150">
                  <c:v>53.875355621386902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'BL_7-Tage-Inzidenz'!$A$5</c:f>
              <c:strCache>
                <c:ptCount val="1"/>
                <c:pt idx="0">
                  <c:v>Berlin</c:v>
                </c:pt>
              </c:strCache>
            </c:strRef>
          </c:tx>
          <c:spPr>
            <a:ln w="1587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'BL_7-Tage-Inzidenz'!$I$5:$FC$5</c:f>
              <c:numCache>
                <c:formatCode>0.0</c:formatCode>
                <c:ptCount val="151"/>
                <c:pt idx="0">
                  <c:v>5.282608904450945</c:v>
                </c:pt>
                <c:pt idx="1">
                  <c:v>4.5355733018013167</c:v>
                </c:pt>
                <c:pt idx="2">
                  <c:v>4.1620555004765016</c:v>
                </c:pt>
                <c:pt idx="3">
                  <c:v>4.1086958145729575</c:v>
                </c:pt>
                <c:pt idx="4">
                  <c:v>4.8290515742708129</c:v>
                </c:pt>
                <c:pt idx="5">
                  <c:v>4.9090911031261308</c:v>
                </c:pt>
                <c:pt idx="6">
                  <c:v>4.9891306319814479</c:v>
                </c:pt>
                <c:pt idx="7">
                  <c:v>5.0958500037885379</c:v>
                </c:pt>
                <c:pt idx="8">
                  <c:v>4.8557314172225858</c:v>
                </c:pt>
                <c:pt idx="9">
                  <c:v>4.6156128306566337</c:v>
                </c:pt>
                <c:pt idx="10">
                  <c:v>4.2420950293318196</c:v>
                </c:pt>
                <c:pt idx="11">
                  <c:v>4.5889329877048608</c:v>
                </c:pt>
                <c:pt idx="12">
                  <c:v>4.8023717313190408</c:v>
                </c:pt>
                <c:pt idx="13">
                  <c:v>4.7223322024637229</c:v>
                </c:pt>
                <c:pt idx="14">
                  <c:v>4.1353756575247296</c:v>
                </c:pt>
                <c:pt idx="15">
                  <c:v>3.4150198978268733</c:v>
                </c:pt>
                <c:pt idx="16">
                  <c:v>2.9347827246949691</c:v>
                </c:pt>
                <c:pt idx="17">
                  <c:v>3.6284586414410529</c:v>
                </c:pt>
                <c:pt idx="18">
                  <c:v>3.4416997407786458</c:v>
                </c:pt>
                <c:pt idx="19">
                  <c:v>4.1353756575247296</c:v>
                </c:pt>
                <c:pt idx="20">
                  <c:v>4.4822136158977717</c:v>
                </c:pt>
                <c:pt idx="21">
                  <c:v>4.5088934588495437</c:v>
                </c:pt>
                <c:pt idx="22">
                  <c:v>4.8557314172225858</c:v>
                </c:pt>
                <c:pt idx="23">
                  <c:v>4.4822136158977717</c:v>
                </c:pt>
                <c:pt idx="24">
                  <c:v>4.9891306319814479</c:v>
                </c:pt>
                <c:pt idx="25">
                  <c:v>4.6689725165601788</c:v>
                </c:pt>
                <c:pt idx="26">
                  <c:v>4.9090911031261308</c:v>
                </c:pt>
                <c:pt idx="27">
                  <c:v>4.6956523595119508</c:v>
                </c:pt>
                <c:pt idx="28">
                  <c:v>5.3359685903544891</c:v>
                </c:pt>
                <c:pt idx="29">
                  <c:v>5.3359685903544891</c:v>
                </c:pt>
                <c:pt idx="30">
                  <c:v>5.44268796216158</c:v>
                </c:pt>
                <c:pt idx="31">
                  <c:v>5.3092887474027171</c:v>
                </c:pt>
                <c:pt idx="32">
                  <c:v>6.7766801097502016</c:v>
                </c:pt>
                <c:pt idx="33">
                  <c:v>7.1768777540267887</c:v>
                </c:pt>
                <c:pt idx="34">
                  <c:v>8.0306327284835071</c:v>
                </c:pt>
                <c:pt idx="35">
                  <c:v>8.4841900586636392</c:v>
                </c:pt>
                <c:pt idx="36">
                  <c:v>7.897233513724645</c:v>
                </c:pt>
                <c:pt idx="37">
                  <c:v>7.7905141419175541</c:v>
                </c:pt>
                <c:pt idx="38">
                  <c:v>9.8715418921558058</c:v>
                </c:pt>
                <c:pt idx="39">
                  <c:v>12.059289014201147</c:v>
                </c:pt>
                <c:pt idx="40">
                  <c:v>12.139328543056463</c:v>
                </c:pt>
                <c:pt idx="41">
                  <c:v>12.592885873236595</c:v>
                </c:pt>
                <c:pt idx="42">
                  <c:v>13.926878020825217</c:v>
                </c:pt>
                <c:pt idx="43">
                  <c:v>13.500000533596859</c:v>
                </c:pt>
                <c:pt idx="44">
                  <c:v>12.406126972574189</c:v>
                </c:pt>
                <c:pt idx="45">
                  <c:v>11.045454982033794</c:v>
                </c:pt>
                <c:pt idx="46">
                  <c:v>8.7243086452295895</c:v>
                </c:pt>
                <c:pt idx="47">
                  <c:v>8.4575102157118653</c:v>
                </c:pt>
                <c:pt idx="48">
                  <c:v>8.1373521002905971</c:v>
                </c:pt>
                <c:pt idx="49">
                  <c:v>7.63043508420692</c:v>
                </c:pt>
                <c:pt idx="50">
                  <c:v>6.4031623084253884</c:v>
                </c:pt>
                <c:pt idx="51">
                  <c:v>6.3231227795700695</c:v>
                </c:pt>
                <c:pt idx="52">
                  <c:v>5.8428856064381662</c:v>
                </c:pt>
                <c:pt idx="53">
                  <c:v>5.9762848211970292</c:v>
                </c:pt>
                <c:pt idx="54">
                  <c:v>6.6166010520395675</c:v>
                </c:pt>
                <c:pt idx="55">
                  <c:v>7.0167986963161546</c:v>
                </c:pt>
                <c:pt idx="56">
                  <c:v>5.8962452923417112</c:v>
                </c:pt>
                <c:pt idx="57">
                  <c:v>6.0296445071005733</c:v>
                </c:pt>
                <c:pt idx="58">
                  <c:v>5.6828065487275321</c:v>
                </c:pt>
                <c:pt idx="59">
                  <c:v>5.4693678051133521</c:v>
                </c:pt>
                <c:pt idx="60">
                  <c:v>5.2025693755956279</c:v>
                </c:pt>
                <c:pt idx="61">
                  <c:v>4.9090911031261308</c:v>
                </c:pt>
                <c:pt idx="62">
                  <c:v>4.8824112601743579</c:v>
                </c:pt>
                <c:pt idx="63">
                  <c:v>4.4822136158977717</c:v>
                </c:pt>
                <c:pt idx="64">
                  <c:v>4.0286562857176396</c:v>
                </c:pt>
                <c:pt idx="65">
                  <c:v>3.4683795837304188</c:v>
                </c:pt>
                <c:pt idx="66">
                  <c:v>3.2816206830680112</c:v>
                </c:pt>
                <c:pt idx="67">
                  <c:v>3.0681819394538317</c:v>
                </c:pt>
                <c:pt idx="68">
                  <c:v>3.3616602119233283</c:v>
                </c:pt>
                <c:pt idx="69">
                  <c:v>3.4683795837304188</c:v>
                </c:pt>
                <c:pt idx="70">
                  <c:v>3.3349803689715563</c:v>
                </c:pt>
                <c:pt idx="71">
                  <c:v>3.5217392696339629</c:v>
                </c:pt>
                <c:pt idx="72">
                  <c:v>3.4950594266821904</c:v>
                </c:pt>
                <c:pt idx="73">
                  <c:v>3.9486167568623225</c:v>
                </c:pt>
                <c:pt idx="74">
                  <c:v>5.0691701608367659</c:v>
                </c:pt>
                <c:pt idx="75">
                  <c:v>5.4693678051133521</c:v>
                </c:pt>
                <c:pt idx="76">
                  <c:v>5.7361662346310762</c:v>
                </c:pt>
                <c:pt idx="77">
                  <c:v>5.4160081192098071</c:v>
                </c:pt>
                <c:pt idx="78">
                  <c:v>5.8695654493899383</c:v>
                </c:pt>
                <c:pt idx="79">
                  <c:v>7.3102769687856508</c:v>
                </c:pt>
                <c:pt idx="80">
                  <c:v>7.1501979110750167</c:v>
                </c:pt>
                <c:pt idx="81">
                  <c:v>7.7371544560140109</c:v>
                </c:pt>
                <c:pt idx="82">
                  <c:v>8.4575102157118653</c:v>
                </c:pt>
                <c:pt idx="83">
                  <c:v>8.6175892734225013</c:v>
                </c:pt>
                <c:pt idx="84">
                  <c:v>8.5375497445671833</c:v>
                </c:pt>
                <c:pt idx="85">
                  <c:v>7.710474613062237</c:v>
                </c:pt>
                <c:pt idx="86">
                  <c:v>8.2707513150494592</c:v>
                </c:pt>
                <c:pt idx="87">
                  <c:v>8.4041505298083212</c:v>
                </c:pt>
                <c:pt idx="88">
                  <c:v>8.9644272317955433</c:v>
                </c:pt>
                <c:pt idx="89">
                  <c:v>9.3646248760721296</c:v>
                </c:pt>
                <c:pt idx="90">
                  <c:v>9.6314233055898537</c:v>
                </c:pt>
                <c:pt idx="91">
                  <c:v>9.4713442478792196</c:v>
                </c:pt>
                <c:pt idx="92">
                  <c:v>10.938735610226704</c:v>
                </c:pt>
                <c:pt idx="93">
                  <c:v>12.459486658477733</c:v>
                </c:pt>
                <c:pt idx="94">
                  <c:v>10.218379850528848</c:v>
                </c:pt>
                <c:pt idx="95">
                  <c:v>13.339921475886225</c:v>
                </c:pt>
                <c:pt idx="96">
                  <c:v>13.926878020825217</c:v>
                </c:pt>
                <c:pt idx="97">
                  <c:v>14.166996607391171</c:v>
                </c:pt>
                <c:pt idx="98">
                  <c:v>13.419961004741541</c:v>
                </c:pt>
                <c:pt idx="99">
                  <c:v>12.699605245043687</c:v>
                </c:pt>
                <c:pt idx="100">
                  <c:v>10.671937180708978</c:v>
                </c:pt>
                <c:pt idx="101">
                  <c:v>10.35177906528771</c:v>
                </c:pt>
                <c:pt idx="102">
                  <c:v>11.205534039744428</c:v>
                </c:pt>
                <c:pt idx="103">
                  <c:v>12.005929328297601</c:v>
                </c:pt>
                <c:pt idx="104">
                  <c:v>12.219368071911781</c:v>
                </c:pt>
                <c:pt idx="105">
                  <c:v>11.098814667937338</c:v>
                </c:pt>
                <c:pt idx="106">
                  <c:v>10.858696081371386</c:v>
                </c:pt>
                <c:pt idx="107">
                  <c:v>11.12549451088911</c:v>
                </c:pt>
                <c:pt idx="108">
                  <c:v>10.271739536432394</c:v>
                </c:pt>
                <c:pt idx="109">
                  <c:v>11.2322138826962</c:v>
                </c:pt>
                <c:pt idx="110">
                  <c:v>11.872530113538739</c:v>
                </c:pt>
                <c:pt idx="111">
                  <c:v>12.005929328297601</c:v>
                </c:pt>
                <c:pt idx="112">
                  <c:v>11.605731684021015</c:v>
                </c:pt>
                <c:pt idx="113">
                  <c:v>12.005929328297601</c:v>
                </c:pt>
                <c:pt idx="114">
                  <c:v>11.605731684021015</c:v>
                </c:pt>
                <c:pt idx="115">
                  <c:v>12.246047914863555</c:v>
                </c:pt>
                <c:pt idx="116">
                  <c:v>11.952569642394058</c:v>
                </c:pt>
                <c:pt idx="117">
                  <c:v>13.153162575223817</c:v>
                </c:pt>
                <c:pt idx="118">
                  <c:v>13.660079591307493</c:v>
                </c:pt>
                <c:pt idx="119">
                  <c:v>12.139328543056463</c:v>
                </c:pt>
                <c:pt idx="120">
                  <c:v>12.646245559140139</c:v>
                </c:pt>
                <c:pt idx="121">
                  <c:v>12.246047914863555</c:v>
                </c:pt>
                <c:pt idx="122">
                  <c:v>13.926878020825217</c:v>
                </c:pt>
                <c:pt idx="123">
                  <c:v>14.113636921487624</c:v>
                </c:pt>
                <c:pt idx="124">
                  <c:v>13.873518334921675</c:v>
                </c:pt>
                <c:pt idx="125">
                  <c:v>14.193676450342943</c:v>
                </c:pt>
                <c:pt idx="126">
                  <c:v>12.966403674561411</c:v>
                </c:pt>
                <c:pt idx="127">
                  <c:v>14.353755508053577</c:v>
                </c:pt>
                <c:pt idx="128">
                  <c:v>14.80731283823371</c:v>
                </c:pt>
                <c:pt idx="129">
                  <c:v>14.940712052992572</c:v>
                </c:pt>
                <c:pt idx="130">
                  <c:v>17.555336662266271</c:v>
                </c:pt>
                <c:pt idx="131">
                  <c:v>20.35672017220238</c:v>
                </c:pt>
                <c:pt idx="132">
                  <c:v>21.370554204369732</c:v>
                </c:pt>
                <c:pt idx="133">
                  <c:v>22.784585880813669</c:v>
                </c:pt>
                <c:pt idx="134">
                  <c:v>22.864625409668989</c:v>
                </c:pt>
                <c:pt idx="135">
                  <c:v>23.504941640511529</c:v>
                </c:pt>
                <c:pt idx="136">
                  <c:v>25.159091903521418</c:v>
                </c:pt>
                <c:pt idx="137">
                  <c:v>24.385376457920017</c:v>
                </c:pt>
                <c:pt idx="138">
                  <c:v>26.653163108820678</c:v>
                </c:pt>
                <c:pt idx="139">
                  <c:v>28.147234314119931</c:v>
                </c:pt>
                <c:pt idx="140">
                  <c:v>26.439724365206498</c:v>
                </c:pt>
                <c:pt idx="141">
                  <c:v>26.546443737013586</c:v>
                </c:pt>
                <c:pt idx="142">
                  <c:v>29.427866775805011</c:v>
                </c:pt>
                <c:pt idx="143">
                  <c:v>29.854744263033371</c:v>
                </c:pt>
                <c:pt idx="144">
                  <c:v>33.42984321857088</c:v>
                </c:pt>
                <c:pt idx="145">
                  <c:v>36.658104215735342</c:v>
                </c:pt>
                <c:pt idx="146">
                  <c:v>37.885376991516878</c:v>
                </c:pt>
                <c:pt idx="147">
                  <c:v>40.500001600790576</c:v>
                </c:pt>
                <c:pt idx="148">
                  <c:v>42.420950293318192</c:v>
                </c:pt>
                <c:pt idx="149">
                  <c:v>45.973678638263458</c:v>
                </c:pt>
                <c:pt idx="150">
                  <c:v>51.042501534954035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'BL_7-Tage-Inzidenz'!$A$6</c:f>
              <c:strCache>
                <c:ptCount val="1"/>
                <c:pt idx="0">
                  <c:v>Hamburg</c:v>
                </c:pt>
              </c:strCache>
            </c:strRef>
          </c:tx>
          <c:spPr>
            <a:ln w="15875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'BL_7-Tage-Inzidenz'!$I$6:$FC$6</c:f>
              <c:numCache>
                <c:formatCode>0.0</c:formatCode>
                <c:ptCount val="151"/>
                <c:pt idx="0">
                  <c:v>4.5079810273743073</c:v>
                </c:pt>
                <c:pt idx="1">
                  <c:v>4.019163807538539</c:v>
                </c:pt>
                <c:pt idx="2">
                  <c:v>3.0958423922931995</c:v>
                </c:pt>
                <c:pt idx="3">
                  <c:v>2.552712148031234</c:v>
                </c:pt>
                <c:pt idx="4">
                  <c:v>2.4440860991788416</c:v>
                </c:pt>
                <c:pt idx="5">
                  <c:v>2.4440860991788416</c:v>
                </c:pt>
                <c:pt idx="6">
                  <c:v>2.7156512213098241</c:v>
                </c:pt>
                <c:pt idx="7">
                  <c:v>2.4440860991788416</c:v>
                </c:pt>
                <c:pt idx="8">
                  <c:v>2.2268340014740557</c:v>
                </c:pt>
                <c:pt idx="9">
                  <c:v>1.955268879343073</c:v>
                </c:pt>
                <c:pt idx="10">
                  <c:v>1.6837037572120905</c:v>
                </c:pt>
                <c:pt idx="11">
                  <c:v>1.2491995618025189</c:v>
                </c:pt>
                <c:pt idx="12">
                  <c:v>1.1948865373763224</c:v>
                </c:pt>
                <c:pt idx="13">
                  <c:v>1.3035125862287154</c:v>
                </c:pt>
                <c:pt idx="14">
                  <c:v>1.2491995618025189</c:v>
                </c:pt>
                <c:pt idx="15">
                  <c:v>1.2491995618025189</c:v>
                </c:pt>
                <c:pt idx="16">
                  <c:v>0.81469536639294704</c:v>
                </c:pt>
                <c:pt idx="17">
                  <c:v>0.65175629311435768</c:v>
                </c:pt>
                <c:pt idx="18">
                  <c:v>0.43450419540957186</c:v>
                </c:pt>
                <c:pt idx="19">
                  <c:v>0.48881721983576826</c:v>
                </c:pt>
                <c:pt idx="20">
                  <c:v>0.48881721983576826</c:v>
                </c:pt>
                <c:pt idx="21">
                  <c:v>0.86900839081914372</c:v>
                </c:pt>
                <c:pt idx="22">
                  <c:v>0.70606931754055424</c:v>
                </c:pt>
                <c:pt idx="23">
                  <c:v>0.76038234196675059</c:v>
                </c:pt>
                <c:pt idx="24">
                  <c:v>1.357825610654912</c:v>
                </c:pt>
                <c:pt idx="25">
                  <c:v>1.3035125862287154</c:v>
                </c:pt>
                <c:pt idx="26">
                  <c:v>1.4121386350811085</c:v>
                </c:pt>
                <c:pt idx="27">
                  <c:v>1.1948865373763224</c:v>
                </c:pt>
                <c:pt idx="28">
                  <c:v>1.140573512950126</c:v>
                </c:pt>
                <c:pt idx="29">
                  <c:v>1.3035125862287154</c:v>
                </c:pt>
                <c:pt idx="30">
                  <c:v>0.92332141524534006</c:v>
                </c:pt>
                <c:pt idx="31">
                  <c:v>1.140573512950126</c:v>
                </c:pt>
                <c:pt idx="32">
                  <c:v>1.1948865373763224</c:v>
                </c:pt>
                <c:pt idx="33">
                  <c:v>1.140573512950126</c:v>
                </c:pt>
                <c:pt idx="34">
                  <c:v>1.357825610654912</c:v>
                </c:pt>
                <c:pt idx="35">
                  <c:v>1.357825610654912</c:v>
                </c:pt>
                <c:pt idx="36">
                  <c:v>1.4121386350811085</c:v>
                </c:pt>
                <c:pt idx="37">
                  <c:v>1.1948865373763224</c:v>
                </c:pt>
                <c:pt idx="38">
                  <c:v>0.92332141524534006</c:v>
                </c:pt>
                <c:pt idx="39">
                  <c:v>1.0319474640977331</c:v>
                </c:pt>
                <c:pt idx="40">
                  <c:v>1.0319474640977331</c:v>
                </c:pt>
                <c:pt idx="41">
                  <c:v>1.357825610654912</c:v>
                </c:pt>
                <c:pt idx="42">
                  <c:v>1.3035125862287154</c:v>
                </c:pt>
                <c:pt idx="43">
                  <c:v>1.5207646839335012</c:v>
                </c:pt>
                <c:pt idx="44">
                  <c:v>1.140573512950126</c:v>
                </c:pt>
                <c:pt idx="45">
                  <c:v>1.357825610654912</c:v>
                </c:pt>
                <c:pt idx="46">
                  <c:v>1.5207646839335012</c:v>
                </c:pt>
                <c:pt idx="47">
                  <c:v>1.3035125862287154</c:v>
                </c:pt>
                <c:pt idx="48">
                  <c:v>1.955268879343073</c:v>
                </c:pt>
                <c:pt idx="49">
                  <c:v>2.1725209770478586</c:v>
                </c:pt>
                <c:pt idx="50">
                  <c:v>1.8466428304906801</c:v>
                </c:pt>
                <c:pt idx="51">
                  <c:v>1.6293907327858941</c:v>
                </c:pt>
                <c:pt idx="52">
                  <c:v>1.4664516595073047</c:v>
                </c:pt>
                <c:pt idx="53">
                  <c:v>1.3035125862287154</c:v>
                </c:pt>
                <c:pt idx="54">
                  <c:v>1.357825610654912</c:v>
                </c:pt>
                <c:pt idx="55">
                  <c:v>0.97763443967153651</c:v>
                </c:pt>
                <c:pt idx="56">
                  <c:v>1.0319474640977331</c:v>
                </c:pt>
                <c:pt idx="57">
                  <c:v>1.0319474640977331</c:v>
                </c:pt>
                <c:pt idx="58">
                  <c:v>0.86900839081914372</c:v>
                </c:pt>
                <c:pt idx="59">
                  <c:v>0.81469536639294704</c:v>
                </c:pt>
                <c:pt idx="60">
                  <c:v>0.86900839081914372</c:v>
                </c:pt>
                <c:pt idx="61">
                  <c:v>0.81469536639294704</c:v>
                </c:pt>
                <c:pt idx="62">
                  <c:v>0.76038234196675059</c:v>
                </c:pt>
                <c:pt idx="63">
                  <c:v>0.59744326868816122</c:v>
                </c:pt>
                <c:pt idx="64">
                  <c:v>0.38019117098337529</c:v>
                </c:pt>
                <c:pt idx="65">
                  <c:v>0.43450419540957186</c:v>
                </c:pt>
                <c:pt idx="66">
                  <c:v>0.32587814655717884</c:v>
                </c:pt>
                <c:pt idx="67">
                  <c:v>0.54313024426196466</c:v>
                </c:pt>
                <c:pt idx="68">
                  <c:v>0.70606931754055424</c:v>
                </c:pt>
                <c:pt idx="69">
                  <c:v>0.76038234196675059</c:v>
                </c:pt>
                <c:pt idx="70">
                  <c:v>0.76038234196675059</c:v>
                </c:pt>
                <c:pt idx="71">
                  <c:v>0.76038234196675059</c:v>
                </c:pt>
                <c:pt idx="72">
                  <c:v>1.140573512950126</c:v>
                </c:pt>
                <c:pt idx="73">
                  <c:v>2.1725209770478586</c:v>
                </c:pt>
                <c:pt idx="74">
                  <c:v>2.7699642457360203</c:v>
                </c:pt>
                <c:pt idx="75">
                  <c:v>3.4217205388503777</c:v>
                </c:pt>
                <c:pt idx="76">
                  <c:v>4.2907289296695215</c:v>
                </c:pt>
                <c:pt idx="77">
                  <c:v>4.2907289296695215</c:v>
                </c:pt>
                <c:pt idx="78">
                  <c:v>4.4536680029481115</c:v>
                </c:pt>
                <c:pt idx="79">
                  <c:v>4.0734768319647356</c:v>
                </c:pt>
                <c:pt idx="80">
                  <c:v>5.0511112716362723</c:v>
                </c:pt>
                <c:pt idx="81">
                  <c:v>4.8881721983576831</c:v>
                </c:pt>
                <c:pt idx="82">
                  <c:v>4.0734768319647356</c:v>
                </c:pt>
                <c:pt idx="83">
                  <c:v>5.5399284914720406</c:v>
                </c:pt>
                <c:pt idx="84">
                  <c:v>5.5942415158982364</c:v>
                </c:pt>
                <c:pt idx="85">
                  <c:v>5.7028675647506297</c:v>
                </c:pt>
                <c:pt idx="86">
                  <c:v>5.4856154670458439</c:v>
                </c:pt>
                <c:pt idx="87">
                  <c:v>6.7348150288483621</c:v>
                </c:pt>
                <c:pt idx="88">
                  <c:v>9.9935964944201512</c:v>
                </c:pt>
                <c:pt idx="89">
                  <c:v>12.003178398189421</c:v>
                </c:pt>
                <c:pt idx="90">
                  <c:v>12.437682593598993</c:v>
                </c:pt>
                <c:pt idx="91">
                  <c:v>10.916917909665491</c:v>
                </c:pt>
                <c:pt idx="92">
                  <c:v>12.057491422615618</c:v>
                </c:pt>
                <c:pt idx="93">
                  <c:v>10.319474640977331</c:v>
                </c:pt>
                <c:pt idx="94">
                  <c:v>9.5590922990105796</c:v>
                </c:pt>
                <c:pt idx="95">
                  <c:v>9.3418402013057946</c:v>
                </c:pt>
                <c:pt idx="96">
                  <c:v>9.0159620547486146</c:v>
                </c:pt>
                <c:pt idx="97">
                  <c:v>8.6900839081914345</c:v>
                </c:pt>
                <c:pt idx="98">
                  <c:v>7.7124494685198988</c:v>
                </c:pt>
                <c:pt idx="99">
                  <c:v>7.4408843463889172</c:v>
                </c:pt>
                <c:pt idx="100">
                  <c:v>6.4632499067173805</c:v>
                </c:pt>
                <c:pt idx="101">
                  <c:v>6.8434410777007555</c:v>
                </c:pt>
                <c:pt idx="102">
                  <c:v>6.6261889799959697</c:v>
                </c:pt>
                <c:pt idx="103">
                  <c:v>6.0830587357340047</c:v>
                </c:pt>
                <c:pt idx="104">
                  <c:v>7.5495103952413105</c:v>
                </c:pt>
                <c:pt idx="105">
                  <c:v>8.201266688355668</c:v>
                </c:pt>
                <c:pt idx="106">
                  <c:v>7.8753885417984888</c:v>
                </c:pt>
                <c:pt idx="107">
                  <c:v>7.4408843463889172</c:v>
                </c:pt>
                <c:pt idx="108">
                  <c:v>7.5495103952413105</c:v>
                </c:pt>
                <c:pt idx="109">
                  <c:v>7.115006199831738</c:v>
                </c:pt>
                <c:pt idx="110">
                  <c:v>8.0926406395032746</c:v>
                </c:pt>
                <c:pt idx="111">
                  <c:v>8.1469536639294713</c:v>
                </c:pt>
                <c:pt idx="112">
                  <c:v>7.6038234196675063</c:v>
                </c:pt>
                <c:pt idx="113">
                  <c:v>8.8530229814700245</c:v>
                </c:pt>
                <c:pt idx="114">
                  <c:v>8.9616490303224179</c:v>
                </c:pt>
                <c:pt idx="115">
                  <c:v>10.428100689829723</c:v>
                </c:pt>
                <c:pt idx="116">
                  <c:v>11.405735129501259</c:v>
                </c:pt>
                <c:pt idx="117">
                  <c:v>11.079856982944081</c:v>
                </c:pt>
                <c:pt idx="118">
                  <c:v>10.047909518846348</c:v>
                </c:pt>
                <c:pt idx="119">
                  <c:v>10.862604885239296</c:v>
                </c:pt>
                <c:pt idx="120">
                  <c:v>9.2332141524534013</c:v>
                </c:pt>
                <c:pt idx="121">
                  <c:v>11.568674202779849</c:v>
                </c:pt>
                <c:pt idx="122">
                  <c:v>12.817873764582369</c:v>
                </c:pt>
                <c:pt idx="123">
                  <c:v>14.447264497368263</c:v>
                </c:pt>
                <c:pt idx="124">
                  <c:v>14.936081717204031</c:v>
                </c:pt>
                <c:pt idx="125">
                  <c:v>13.795508204253904</c:v>
                </c:pt>
                <c:pt idx="126">
                  <c:v>13.741195179827709</c:v>
                </c:pt>
                <c:pt idx="127">
                  <c:v>14.501577521794459</c:v>
                </c:pt>
                <c:pt idx="128">
                  <c:v>13.306690984418138</c:v>
                </c:pt>
                <c:pt idx="129">
                  <c:v>13.143751911139548</c:v>
                </c:pt>
                <c:pt idx="130">
                  <c:v>13.632569130975314</c:v>
                </c:pt>
                <c:pt idx="131">
                  <c:v>16.130968254580353</c:v>
                </c:pt>
                <c:pt idx="132">
                  <c:v>15.044707766056424</c:v>
                </c:pt>
                <c:pt idx="133">
                  <c:v>16.076655230154156</c:v>
                </c:pt>
                <c:pt idx="134">
                  <c:v>16.999976645399496</c:v>
                </c:pt>
                <c:pt idx="135">
                  <c:v>18.303489231628213</c:v>
                </c:pt>
                <c:pt idx="136">
                  <c:v>17.217228743104283</c:v>
                </c:pt>
                <c:pt idx="137">
                  <c:v>19.661314842283122</c:v>
                </c:pt>
                <c:pt idx="138">
                  <c:v>20.856201379659446</c:v>
                </c:pt>
                <c:pt idx="139">
                  <c:v>21.996774892609572</c:v>
                </c:pt>
                <c:pt idx="140">
                  <c:v>22.811470259002519</c:v>
                </c:pt>
                <c:pt idx="141">
                  <c:v>23.191661429985896</c:v>
                </c:pt>
                <c:pt idx="142">
                  <c:v>22.268340014740556</c:v>
                </c:pt>
                <c:pt idx="143">
                  <c:v>22.105400941461966</c:v>
                </c:pt>
                <c:pt idx="144">
                  <c:v>21.236392550642822</c:v>
                </c:pt>
                <c:pt idx="145">
                  <c:v>23.245974454412089</c:v>
                </c:pt>
                <c:pt idx="146">
                  <c:v>24.169295869657432</c:v>
                </c:pt>
                <c:pt idx="147">
                  <c:v>26.341816846705289</c:v>
                </c:pt>
                <c:pt idx="148">
                  <c:v>27.536703384081612</c:v>
                </c:pt>
                <c:pt idx="149">
                  <c:v>27.067218188304473</c:v>
                </c:pt>
                <c:pt idx="150">
                  <c:v>29.719805570758311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'BL_7-Tage-Inzidenz'!$A$7</c:f>
              <c:strCache>
                <c:ptCount val="1"/>
                <c:pt idx="0">
                  <c:v>Nordrhein-Westfalen</c:v>
                </c:pt>
              </c:strCache>
            </c:strRef>
          </c:tx>
          <c:spPr>
            <a:ln w="15875">
              <a:solidFill>
                <a:srgbClr val="F7D543"/>
              </a:solidFill>
            </a:ln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'BL_7-Tage-Inzidenz'!$I$7:$FC$7</c:f>
              <c:numCache>
                <c:formatCode>0.0</c:formatCode>
                <c:ptCount val="151"/>
                <c:pt idx="0">
                  <c:v>8.5598052401733575</c:v>
                </c:pt>
                <c:pt idx="1">
                  <c:v>8.4482768331352673</c:v>
                </c:pt>
                <c:pt idx="2">
                  <c:v>7.7791063909067315</c:v>
                </c:pt>
                <c:pt idx="3">
                  <c:v>7.2660757185315203</c:v>
                </c:pt>
                <c:pt idx="4">
                  <c:v>6.6136345373586982</c:v>
                </c:pt>
                <c:pt idx="5">
                  <c:v>6.7976564089715463</c:v>
                </c:pt>
                <c:pt idx="6">
                  <c:v>6.6470930594701256</c:v>
                </c:pt>
                <c:pt idx="7">
                  <c:v>6.2177086923734812</c:v>
                </c:pt>
                <c:pt idx="8">
                  <c:v>6.5522939134877491</c:v>
                </c:pt>
                <c:pt idx="9">
                  <c:v>6.2009794313177675</c:v>
                </c:pt>
                <c:pt idx="10">
                  <c:v>5.637760975775417</c:v>
                </c:pt>
                <c:pt idx="11">
                  <c:v>5.1358831441040147</c:v>
                </c:pt>
                <c:pt idx="12">
                  <c:v>4.8236036043973645</c:v>
                </c:pt>
                <c:pt idx="13">
                  <c:v>4.7399572991187977</c:v>
                </c:pt>
                <c:pt idx="14">
                  <c:v>4.2882672506145356</c:v>
                </c:pt>
                <c:pt idx="15">
                  <c:v>3.970411290555981</c:v>
                </c:pt>
                <c:pt idx="16">
                  <c:v>3.9146470870369363</c:v>
                </c:pt>
                <c:pt idx="17">
                  <c:v>3.9202235073888403</c:v>
                </c:pt>
                <c:pt idx="18">
                  <c:v>3.9759877109078854</c:v>
                </c:pt>
                <c:pt idx="19">
                  <c:v>4.0596340161864521</c:v>
                </c:pt>
                <c:pt idx="20">
                  <c:v>4.0094462330193128</c:v>
                </c:pt>
                <c:pt idx="21">
                  <c:v>3.5689090252188591</c:v>
                </c:pt>
                <c:pt idx="22">
                  <c:v>3.2175945430488775</c:v>
                </c:pt>
                <c:pt idx="23">
                  <c:v>3.0893368749550749</c:v>
                </c:pt>
                <c:pt idx="24">
                  <c:v>3.2120181226969735</c:v>
                </c:pt>
                <c:pt idx="25">
                  <c:v>3.2622059058641137</c:v>
                </c:pt>
                <c:pt idx="26">
                  <c:v>3.312393689031254</c:v>
                </c:pt>
                <c:pt idx="27">
                  <c:v>3.312393689031254</c:v>
                </c:pt>
                <c:pt idx="28">
                  <c:v>3.5298740827555282</c:v>
                </c:pt>
                <c:pt idx="29">
                  <c:v>3.6581317508493307</c:v>
                </c:pt>
                <c:pt idx="30">
                  <c:v>3.8700357242217001</c:v>
                </c:pt>
                <c:pt idx="31">
                  <c:v>3.541026923459337</c:v>
                </c:pt>
                <c:pt idx="32">
                  <c:v>3.3402757907907761</c:v>
                </c:pt>
                <c:pt idx="33">
                  <c:v>3.3458522111426805</c:v>
                </c:pt>
                <c:pt idx="34">
                  <c:v>3.5354505031074321</c:v>
                </c:pt>
                <c:pt idx="35">
                  <c:v>3.6469789101455219</c:v>
                </c:pt>
                <c:pt idx="36">
                  <c:v>3.8588828835178912</c:v>
                </c:pt>
                <c:pt idx="37">
                  <c:v>4.1934681046321591</c:v>
                </c:pt>
                <c:pt idx="38">
                  <c:v>5.9611933561858752</c:v>
                </c:pt>
                <c:pt idx="39">
                  <c:v>6.691704422285361</c:v>
                </c:pt>
                <c:pt idx="40">
                  <c:v>9.1341765364195169</c:v>
                </c:pt>
                <c:pt idx="41">
                  <c:v>10.37214185454231</c:v>
                </c:pt>
                <c:pt idx="42">
                  <c:v>10.979971672899897</c:v>
                </c:pt>
                <c:pt idx="43">
                  <c:v>11.253216270143215</c:v>
                </c:pt>
                <c:pt idx="44">
                  <c:v>9.5635609035161622</c:v>
                </c:pt>
                <c:pt idx="45">
                  <c:v>9.2345521027537973</c:v>
                </c:pt>
                <c:pt idx="46">
                  <c:v>9.2791634655690327</c:v>
                </c:pt>
                <c:pt idx="47">
                  <c:v>8.5430759791176438</c:v>
                </c:pt>
                <c:pt idx="48">
                  <c:v>8.4538532534871731</c:v>
                </c:pt>
                <c:pt idx="49">
                  <c:v>7.873905536889108</c:v>
                </c:pt>
                <c:pt idx="50">
                  <c:v>7.4891325326076998</c:v>
                </c:pt>
                <c:pt idx="51">
                  <c:v>7.1489708911415271</c:v>
                </c:pt>
                <c:pt idx="52">
                  <c:v>6.7418922054525012</c:v>
                </c:pt>
                <c:pt idx="53">
                  <c:v>6.3459663604672842</c:v>
                </c:pt>
                <c:pt idx="54">
                  <c:v>6.1675209092063419</c:v>
                </c:pt>
                <c:pt idx="55">
                  <c:v>5.9556169358339712</c:v>
                </c:pt>
                <c:pt idx="56">
                  <c:v>5.3477871174763845</c:v>
                </c:pt>
                <c:pt idx="57">
                  <c:v>5.1860709272711549</c:v>
                </c:pt>
                <c:pt idx="58">
                  <c:v>5.2418351307901991</c:v>
                </c:pt>
                <c:pt idx="59">
                  <c:v>4.9518612724911675</c:v>
                </c:pt>
                <c:pt idx="60">
                  <c:v>4.7789922415821291</c:v>
                </c:pt>
                <c:pt idx="61">
                  <c:v>4.8180271840454596</c:v>
                </c:pt>
                <c:pt idx="62">
                  <c:v>4.8124507636935556</c:v>
                </c:pt>
                <c:pt idx="63">
                  <c:v>5.119153883048301</c:v>
                </c:pt>
                <c:pt idx="64">
                  <c:v>4.9574376928430715</c:v>
                </c:pt>
                <c:pt idx="65">
                  <c:v>4.7901450822859379</c:v>
                </c:pt>
                <c:pt idx="66">
                  <c:v>5.7214072810539838</c:v>
                </c:pt>
                <c:pt idx="67">
                  <c:v>5.9388876747782575</c:v>
                </c:pt>
                <c:pt idx="68">
                  <c:v>5.911005573018735</c:v>
                </c:pt>
                <c:pt idx="69">
                  <c:v>5.8440885287958819</c:v>
                </c:pt>
                <c:pt idx="70">
                  <c:v>6.0894510242796782</c:v>
                </c:pt>
                <c:pt idx="71">
                  <c:v>6.0894510242796782</c:v>
                </c:pt>
                <c:pt idx="72">
                  <c:v>6.2734728958925254</c:v>
                </c:pt>
                <c:pt idx="73">
                  <c:v>6.7084336833410738</c:v>
                </c:pt>
                <c:pt idx="74">
                  <c:v>7.2828049795872341</c:v>
                </c:pt>
                <c:pt idx="75">
                  <c:v>7.4333683290886556</c:v>
                </c:pt>
                <c:pt idx="76">
                  <c:v>7.3776041255696105</c:v>
                </c:pt>
                <c:pt idx="77">
                  <c:v>7.9742811032233885</c:v>
                </c:pt>
                <c:pt idx="78">
                  <c:v>8.1973379172995671</c:v>
                </c:pt>
                <c:pt idx="79">
                  <c:v>8.5709580808771655</c:v>
                </c:pt>
                <c:pt idx="80">
                  <c:v>9.0672594921966638</c:v>
                </c:pt>
                <c:pt idx="81">
                  <c:v>9.3460805097918875</c:v>
                </c:pt>
                <c:pt idx="82">
                  <c:v>9.5635609035161622</c:v>
                </c:pt>
                <c:pt idx="83">
                  <c:v>10.054285894483755</c:v>
                </c:pt>
                <c:pt idx="84">
                  <c:v>10.795949801287049</c:v>
                </c:pt>
                <c:pt idx="85">
                  <c:v>11.097076500289891</c:v>
                </c:pt>
                <c:pt idx="86">
                  <c:v>11.442814562107968</c:v>
                </c:pt>
                <c:pt idx="87">
                  <c:v>11.978150915890796</c:v>
                </c:pt>
                <c:pt idx="88">
                  <c:v>12.123137845040313</c:v>
                </c:pt>
                <c:pt idx="89">
                  <c:v>12.156596367151739</c:v>
                </c:pt>
                <c:pt idx="90">
                  <c:v>12.440993805098866</c:v>
                </c:pt>
                <c:pt idx="91">
                  <c:v>13.09343498627169</c:v>
                </c:pt>
                <c:pt idx="92">
                  <c:v>13.238421915421206</c:v>
                </c:pt>
                <c:pt idx="93">
                  <c:v>13.717994065684991</c:v>
                </c:pt>
                <c:pt idx="94">
                  <c:v>14.336976724746386</c:v>
                </c:pt>
                <c:pt idx="95">
                  <c:v>14.82770171571398</c:v>
                </c:pt>
                <c:pt idx="96">
                  <c:v>14.565609959174468</c:v>
                </c:pt>
                <c:pt idx="97">
                  <c:v>15.022876428030635</c:v>
                </c:pt>
                <c:pt idx="98">
                  <c:v>15.296121025273955</c:v>
                </c:pt>
                <c:pt idx="99">
                  <c:v>14.721749729027794</c:v>
                </c:pt>
                <c:pt idx="100">
                  <c:v>13.885286676242124</c:v>
                </c:pt>
                <c:pt idx="101">
                  <c:v>11.894504610612229</c:v>
                </c:pt>
                <c:pt idx="102">
                  <c:v>12.786731866916943</c:v>
                </c:pt>
                <c:pt idx="103">
                  <c:v>12.006033017650319</c:v>
                </c:pt>
                <c:pt idx="104">
                  <c:v>11.782976203574139</c:v>
                </c:pt>
                <c:pt idx="105">
                  <c:v>11.253216270143215</c:v>
                </c:pt>
                <c:pt idx="106">
                  <c:v>11.163993544512744</c:v>
                </c:pt>
                <c:pt idx="107">
                  <c:v>10.545010885451349</c:v>
                </c:pt>
                <c:pt idx="108">
                  <c:v>10.528281624395635</c:v>
                </c:pt>
                <c:pt idx="109">
                  <c:v>9.5245259610528308</c:v>
                </c:pt>
                <c:pt idx="110">
                  <c:v>9.189940739938562</c:v>
                </c:pt>
                <c:pt idx="111">
                  <c:v>8.8888140409357224</c:v>
                </c:pt>
                <c:pt idx="112">
                  <c:v>9.2066700009942757</c:v>
                </c:pt>
                <c:pt idx="113">
                  <c:v>8.9947660276219068</c:v>
                </c:pt>
                <c:pt idx="114">
                  <c:v>8.7382506914343008</c:v>
                </c:pt>
                <c:pt idx="115">
                  <c:v>8.6099930233404969</c:v>
                </c:pt>
                <c:pt idx="116">
                  <c:v>8.6992157489709694</c:v>
                </c:pt>
                <c:pt idx="117">
                  <c:v>8.7494035321381105</c:v>
                </c:pt>
                <c:pt idx="118">
                  <c:v>8.9668839258623834</c:v>
                </c:pt>
                <c:pt idx="119">
                  <c:v>9.0170717090295245</c:v>
                </c:pt>
                <c:pt idx="120">
                  <c:v>8.6044166029885929</c:v>
                </c:pt>
                <c:pt idx="121">
                  <c:v>8.8609319391761989</c:v>
                </c:pt>
                <c:pt idx="122">
                  <c:v>8.8553555188242949</c:v>
                </c:pt>
                <c:pt idx="123">
                  <c:v>9.0282245497333324</c:v>
                </c:pt>
                <c:pt idx="124">
                  <c:v>9.2903163062728424</c:v>
                </c:pt>
                <c:pt idx="125">
                  <c:v>9.6918185716099643</c:v>
                </c:pt>
                <c:pt idx="126">
                  <c:v>11.052465137474654</c:v>
                </c:pt>
                <c:pt idx="127">
                  <c:v>12.262548353837925</c:v>
                </c:pt>
                <c:pt idx="128">
                  <c:v>12.602709995304096</c:v>
                </c:pt>
                <c:pt idx="129">
                  <c:v>13.701264804629275</c:v>
                </c:pt>
                <c:pt idx="130">
                  <c:v>14.911348020992547</c:v>
                </c:pt>
                <c:pt idx="131">
                  <c:v>15.273815343866335</c:v>
                </c:pt>
                <c:pt idx="132">
                  <c:v>15.100946312957298</c:v>
                </c:pt>
                <c:pt idx="133">
                  <c:v>15.831457379056783</c:v>
                </c:pt>
                <c:pt idx="134">
                  <c:v>16.087972715244391</c:v>
                </c:pt>
                <c:pt idx="135">
                  <c:v>16.199501122282481</c:v>
                </c:pt>
                <c:pt idx="136">
                  <c:v>16.171619020522957</c:v>
                </c:pt>
                <c:pt idx="137">
                  <c:v>16.679073272546262</c:v>
                </c:pt>
                <c:pt idx="138">
                  <c:v>17.208833205977186</c:v>
                </c:pt>
                <c:pt idx="139">
                  <c:v>18.050872679114761</c:v>
                </c:pt>
                <c:pt idx="140">
                  <c:v>18.870606470844717</c:v>
                </c:pt>
                <c:pt idx="141">
                  <c:v>19.339025780404693</c:v>
                </c:pt>
                <c:pt idx="142">
                  <c:v>20.61044962063891</c:v>
                </c:pt>
                <c:pt idx="143">
                  <c:v>21.564017500814575</c:v>
                </c:pt>
                <c:pt idx="144">
                  <c:v>22.004554708615029</c:v>
                </c:pt>
                <c:pt idx="145">
                  <c:v>21.775921474186944</c:v>
                </c:pt>
                <c:pt idx="146">
                  <c:v>22.227611522691205</c:v>
                </c:pt>
                <c:pt idx="147">
                  <c:v>24.469332504156803</c:v>
                </c:pt>
                <c:pt idx="148">
                  <c:v>25.372712601165329</c:v>
                </c:pt>
                <c:pt idx="149">
                  <c:v>27.029254278420041</c:v>
                </c:pt>
                <c:pt idx="150">
                  <c:v>28.617243861877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'BL_7-Tage-Inzidenz'!$A$8</c:f>
              <c:strCache>
                <c:ptCount val="1"/>
                <c:pt idx="0">
                  <c:v>Hessen</c:v>
                </c:pt>
              </c:strCache>
            </c:strRef>
          </c:tx>
          <c:spPr>
            <a:ln w="15875">
              <a:solidFill>
                <a:srgbClr val="C470F8"/>
              </a:solidFill>
            </a:ln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'BL_7-Tage-Inzidenz'!$I$8:$FC$8</c:f>
              <c:numCache>
                <c:formatCode>0.0</c:formatCode>
                <c:ptCount val="151"/>
                <c:pt idx="0">
                  <c:v>7.0541569332866674</c:v>
                </c:pt>
                <c:pt idx="1">
                  <c:v>6.4955698458092161</c:v>
                </c:pt>
                <c:pt idx="2">
                  <c:v>6.17637722439353</c:v>
                </c:pt>
                <c:pt idx="3">
                  <c:v>5.5858708747745105</c:v>
                </c:pt>
                <c:pt idx="4">
                  <c:v>5.1390012047925495</c:v>
                </c:pt>
                <c:pt idx="5">
                  <c:v>5.2985975155003926</c:v>
                </c:pt>
                <c:pt idx="6">
                  <c:v>5.3783956708543137</c:v>
                </c:pt>
                <c:pt idx="7">
                  <c:v>5.36243603978353</c:v>
                </c:pt>
                <c:pt idx="8">
                  <c:v>5.8731442340486275</c:v>
                </c:pt>
                <c:pt idx="9">
                  <c:v>6.1923368554643137</c:v>
                </c:pt>
                <c:pt idx="10">
                  <c:v>6.7509239429417649</c:v>
                </c:pt>
                <c:pt idx="11">
                  <c:v>5.9210231272609812</c:v>
                </c:pt>
                <c:pt idx="12">
                  <c:v>6.830722098295686</c:v>
                </c:pt>
                <c:pt idx="13">
                  <c:v>5.7614268165531382</c:v>
                </c:pt>
                <c:pt idx="14">
                  <c:v>5.36243603978353</c:v>
                </c:pt>
                <c:pt idx="15">
                  <c:v>5.0113241562262756</c:v>
                </c:pt>
                <c:pt idx="16">
                  <c:v>4.4846563308903926</c:v>
                </c:pt>
                <c:pt idx="17">
                  <c:v>4.7559700590937259</c:v>
                </c:pt>
                <c:pt idx="18">
                  <c:v>4.6123333794566674</c:v>
                </c:pt>
                <c:pt idx="19">
                  <c:v>4.2931407580409813</c:v>
                </c:pt>
                <c:pt idx="20">
                  <c:v>4.2931407580409813</c:v>
                </c:pt>
                <c:pt idx="21">
                  <c:v>4.0218270298376479</c:v>
                </c:pt>
                <c:pt idx="22">
                  <c:v>3.1440473209445101</c:v>
                </c:pt>
                <c:pt idx="23">
                  <c:v>3.1121280588029419</c:v>
                </c:pt>
                <c:pt idx="24">
                  <c:v>2.7450565441749024</c:v>
                </c:pt>
                <c:pt idx="25">
                  <c:v>2.2503079809805886</c:v>
                </c:pt>
                <c:pt idx="26">
                  <c:v>2.2024290877682353</c:v>
                </c:pt>
                <c:pt idx="27">
                  <c:v>2.0907116702727455</c:v>
                </c:pt>
                <c:pt idx="28">
                  <c:v>2.5375813402547061</c:v>
                </c:pt>
                <c:pt idx="29">
                  <c:v>2.4577831849007845</c:v>
                </c:pt>
                <c:pt idx="30">
                  <c:v>2.5695006023962748</c:v>
                </c:pt>
                <c:pt idx="31">
                  <c:v>2.3620253984760784</c:v>
                </c:pt>
                <c:pt idx="32">
                  <c:v>2.0907116702727455</c:v>
                </c:pt>
                <c:pt idx="33">
                  <c:v>1.8353575731401963</c:v>
                </c:pt>
                <c:pt idx="34">
                  <c:v>1.7076805245739215</c:v>
                </c:pt>
                <c:pt idx="35">
                  <c:v>1.8991960974233335</c:v>
                </c:pt>
                <c:pt idx="36">
                  <c:v>1.8832364663525494</c:v>
                </c:pt>
                <c:pt idx="37">
                  <c:v>2.1864694566974512</c:v>
                </c:pt>
                <c:pt idx="38">
                  <c:v>3.0004106413074512</c:v>
                </c:pt>
                <c:pt idx="39">
                  <c:v>3.4632399423601963</c:v>
                </c:pt>
                <c:pt idx="40">
                  <c:v>3.4632399423601963</c:v>
                </c:pt>
                <c:pt idx="41">
                  <c:v>3.415361049147843</c:v>
                </c:pt>
                <c:pt idx="42">
                  <c:v>3.8622307191298044</c:v>
                </c:pt>
                <c:pt idx="43">
                  <c:v>3.7505133016343142</c:v>
                </c:pt>
                <c:pt idx="44">
                  <c:v>3.1440473209445101</c:v>
                </c:pt>
                <c:pt idx="45">
                  <c:v>3.0802087966613731</c:v>
                </c:pt>
                <c:pt idx="46">
                  <c:v>2.5375813402547061</c:v>
                </c:pt>
                <c:pt idx="47">
                  <c:v>2.6971776509625491</c:v>
                </c:pt>
                <c:pt idx="48">
                  <c:v>2.6014198645378435</c:v>
                </c:pt>
                <c:pt idx="49">
                  <c:v>2.7929354373872552</c:v>
                </c:pt>
                <c:pt idx="50">
                  <c:v>2.4418235538300004</c:v>
                </c:pt>
                <c:pt idx="51">
                  <c:v>2.9365721170243138</c:v>
                </c:pt>
                <c:pt idx="52">
                  <c:v>2.7131372820333337</c:v>
                </c:pt>
                <c:pt idx="53">
                  <c:v>2.6492987577501963</c:v>
                </c:pt>
                <c:pt idx="54">
                  <c:v>2.681218019891765</c:v>
                </c:pt>
                <c:pt idx="55">
                  <c:v>2.9046528548827455</c:v>
                </c:pt>
                <c:pt idx="56">
                  <c:v>3.0802087966613731</c:v>
                </c:pt>
                <c:pt idx="57">
                  <c:v>3.0323299034490199</c:v>
                </c:pt>
                <c:pt idx="58">
                  <c:v>3.048289534519804</c:v>
                </c:pt>
                <c:pt idx="59">
                  <c:v>3.2238454762984317</c:v>
                </c:pt>
                <c:pt idx="60">
                  <c:v>3.0163702723782353</c:v>
                </c:pt>
                <c:pt idx="61">
                  <c:v>3.3834417870062747</c:v>
                </c:pt>
                <c:pt idx="62">
                  <c:v>3.3355628937939219</c:v>
                </c:pt>
                <c:pt idx="63">
                  <c:v>3.495159204501765</c:v>
                </c:pt>
                <c:pt idx="64">
                  <c:v>3.2078858452276475</c:v>
                </c:pt>
                <c:pt idx="65">
                  <c:v>3.431320680218628</c:v>
                </c:pt>
                <c:pt idx="66">
                  <c:v>3.4632399423601963</c:v>
                </c:pt>
                <c:pt idx="67">
                  <c:v>3.5430380977141183</c:v>
                </c:pt>
                <c:pt idx="68">
                  <c:v>3.351522524864706</c:v>
                </c:pt>
                <c:pt idx="69">
                  <c:v>3.6707151462803926</c:v>
                </c:pt>
                <c:pt idx="70">
                  <c:v>3.5270784666433337</c:v>
                </c:pt>
                <c:pt idx="71">
                  <c:v>3.3036436316523532</c:v>
                </c:pt>
                <c:pt idx="72">
                  <c:v>3.73455367056353</c:v>
                </c:pt>
                <c:pt idx="73">
                  <c:v>4.0058673987668625</c:v>
                </c:pt>
                <c:pt idx="74">
                  <c:v>4.309100389111765</c:v>
                </c:pt>
                <c:pt idx="75">
                  <c:v>4.2931407580409813</c:v>
                </c:pt>
                <c:pt idx="76">
                  <c:v>4.2293022337578439</c:v>
                </c:pt>
                <c:pt idx="77">
                  <c:v>4.7719296901645105</c:v>
                </c:pt>
                <c:pt idx="78">
                  <c:v>5.36243603978353</c:v>
                </c:pt>
                <c:pt idx="79">
                  <c:v>5.6497093990576479</c:v>
                </c:pt>
                <c:pt idx="80">
                  <c:v>5.8571846029778438</c:v>
                </c:pt>
                <c:pt idx="81">
                  <c:v>5.7454671854823536</c:v>
                </c:pt>
                <c:pt idx="82">
                  <c:v>6.6072872633047064</c:v>
                </c:pt>
                <c:pt idx="83">
                  <c:v>6.9264798847203926</c:v>
                </c:pt>
                <c:pt idx="84">
                  <c:v>6.9264798847203926</c:v>
                </c:pt>
                <c:pt idx="85">
                  <c:v>6.782843205083334</c:v>
                </c:pt>
                <c:pt idx="86">
                  <c:v>6.335973535101374</c:v>
                </c:pt>
                <c:pt idx="87">
                  <c:v>7.5489054964809812</c:v>
                </c:pt>
                <c:pt idx="88">
                  <c:v>8.3309274189494129</c:v>
                </c:pt>
                <c:pt idx="89">
                  <c:v>9.1289089724886274</c:v>
                </c:pt>
                <c:pt idx="90">
                  <c:v>9.3363841764088242</c:v>
                </c:pt>
                <c:pt idx="91">
                  <c:v>9.4800208560458827</c:v>
                </c:pt>
                <c:pt idx="92">
                  <c:v>9.2565860210549022</c:v>
                </c:pt>
                <c:pt idx="93">
                  <c:v>9.5278997492582373</c:v>
                </c:pt>
                <c:pt idx="94">
                  <c:v>10.421639089222158</c:v>
                </c:pt>
                <c:pt idx="95">
                  <c:v>11.682449943814118</c:v>
                </c:pt>
                <c:pt idx="96">
                  <c:v>11.155782118478237</c:v>
                </c:pt>
                <c:pt idx="97">
                  <c:v>11.714369205955688</c:v>
                </c:pt>
                <c:pt idx="98">
                  <c:v>13.214574526609413</c:v>
                </c:pt>
                <c:pt idx="99">
                  <c:v>14.31578907049353</c:v>
                </c:pt>
                <c:pt idx="100">
                  <c:v>14.810537633687845</c:v>
                </c:pt>
                <c:pt idx="101">
                  <c:v>15.544680662943925</c:v>
                </c:pt>
                <c:pt idx="102">
                  <c:v>15.512761400802354</c:v>
                </c:pt>
                <c:pt idx="103">
                  <c:v>17.380038236084118</c:v>
                </c:pt>
                <c:pt idx="104">
                  <c:v>17.715190488570592</c:v>
                </c:pt>
                <c:pt idx="105">
                  <c:v>17.124684138951572</c:v>
                </c:pt>
                <c:pt idx="106">
                  <c:v>18.289737207118826</c:v>
                </c:pt>
                <c:pt idx="107">
                  <c:v>16.246904430058432</c:v>
                </c:pt>
                <c:pt idx="108">
                  <c:v>14.842456895829413</c:v>
                </c:pt>
                <c:pt idx="109">
                  <c:v>13.374170837317255</c:v>
                </c:pt>
                <c:pt idx="110">
                  <c:v>12.033561827371374</c:v>
                </c:pt>
                <c:pt idx="111">
                  <c:v>11.698409574884902</c:v>
                </c:pt>
                <c:pt idx="112">
                  <c:v>11.570732526318627</c:v>
                </c:pt>
                <c:pt idx="113">
                  <c:v>10.421639089222158</c:v>
                </c:pt>
                <c:pt idx="114">
                  <c:v>10.006688681381766</c:v>
                </c:pt>
                <c:pt idx="115">
                  <c:v>10.214163885301963</c:v>
                </c:pt>
                <c:pt idx="116">
                  <c:v>9.4161823317627462</c:v>
                </c:pt>
                <c:pt idx="117">
                  <c:v>10.50143724457608</c:v>
                </c:pt>
                <c:pt idx="118">
                  <c:v>10.597195031000785</c:v>
                </c:pt>
                <c:pt idx="119">
                  <c:v>10.676993186354707</c:v>
                </c:pt>
                <c:pt idx="120">
                  <c:v>10.533356506717649</c:v>
                </c:pt>
                <c:pt idx="121">
                  <c:v>11.139822487407454</c:v>
                </c:pt>
                <c:pt idx="122">
                  <c:v>10.517396875646865</c:v>
                </c:pt>
                <c:pt idx="123">
                  <c:v>10.581235399930002</c:v>
                </c:pt>
                <c:pt idx="124">
                  <c:v>10.884468390274902</c:v>
                </c:pt>
                <c:pt idx="125">
                  <c:v>11.107903225265883</c:v>
                </c:pt>
                <c:pt idx="126">
                  <c:v>10.804670234920982</c:v>
                </c:pt>
                <c:pt idx="127">
                  <c:v>10.932347283487255</c:v>
                </c:pt>
                <c:pt idx="128">
                  <c:v>11.506894002035491</c:v>
                </c:pt>
                <c:pt idx="129">
                  <c:v>11.570732526318627</c:v>
                </c:pt>
                <c:pt idx="130">
                  <c:v>12.241037031291571</c:v>
                </c:pt>
                <c:pt idx="131">
                  <c:v>11.858005885592746</c:v>
                </c:pt>
                <c:pt idx="132">
                  <c:v>11.650530681672551</c:v>
                </c:pt>
                <c:pt idx="133">
                  <c:v>11.937804040946668</c:v>
                </c:pt>
                <c:pt idx="134">
                  <c:v>12.161238875937649</c:v>
                </c:pt>
                <c:pt idx="135">
                  <c:v>12.001642565229805</c:v>
                </c:pt>
                <c:pt idx="136">
                  <c:v>12.60810854591961</c:v>
                </c:pt>
                <c:pt idx="137">
                  <c:v>13.517807516954315</c:v>
                </c:pt>
                <c:pt idx="138">
                  <c:v>15.704276973651767</c:v>
                </c:pt>
                <c:pt idx="139">
                  <c:v>15.75215586686412</c:v>
                </c:pt>
                <c:pt idx="140">
                  <c:v>16.151146643633727</c:v>
                </c:pt>
                <c:pt idx="141">
                  <c:v>16.629935575757255</c:v>
                </c:pt>
                <c:pt idx="142">
                  <c:v>16.199025536846079</c:v>
                </c:pt>
                <c:pt idx="143">
                  <c:v>16.629935575757255</c:v>
                </c:pt>
                <c:pt idx="144">
                  <c:v>17.874786799278432</c:v>
                </c:pt>
                <c:pt idx="145">
                  <c:v>18.513172042109804</c:v>
                </c:pt>
                <c:pt idx="146">
                  <c:v>20.651762605594904</c:v>
                </c:pt>
                <c:pt idx="147">
                  <c:v>20.556004819170198</c:v>
                </c:pt>
                <c:pt idx="148">
                  <c:v>22.072169770894707</c:v>
                </c:pt>
                <c:pt idx="149">
                  <c:v>22.995890637523697</c:v>
                </c:pt>
                <c:pt idx="150">
                  <c:v>25.842546532486864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'BL_7-Tage-Inzidenz'!$A$9</c:f>
              <c:strCache>
                <c:ptCount val="1"/>
                <c:pt idx="0">
                  <c:v>Baden-Württemberg</c:v>
                </c:pt>
              </c:strCache>
            </c:strRef>
          </c:tx>
          <c:spPr>
            <a:ln w="15875">
              <a:solidFill>
                <a:srgbClr val="1808E6"/>
              </a:solidFill>
            </a:ln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'BL_7-Tage-Inzidenz'!$I$9:$FC$9</c:f>
              <c:numCache>
                <c:formatCode>0.0</c:formatCode>
                <c:ptCount val="151"/>
                <c:pt idx="0">
                  <c:v>6.9921648907862686</c:v>
                </c:pt>
                <c:pt idx="1">
                  <c:v>6.721150747732537</c:v>
                </c:pt>
                <c:pt idx="2">
                  <c:v>6.9108606478701491</c:v>
                </c:pt>
                <c:pt idx="3">
                  <c:v>6.5495084571318412</c:v>
                </c:pt>
                <c:pt idx="4">
                  <c:v>5.6190265659806968</c:v>
                </c:pt>
                <c:pt idx="5">
                  <c:v>4.9776264274201996</c:v>
                </c:pt>
                <c:pt idx="6">
                  <c:v>4.9595588178832832</c:v>
                </c:pt>
                <c:pt idx="7">
                  <c:v>4.3633277031650746</c:v>
                </c:pt>
                <c:pt idx="8">
                  <c:v>4.1103811696482584</c:v>
                </c:pt>
                <c:pt idx="9">
                  <c:v>3.5141500549300497</c:v>
                </c:pt>
                <c:pt idx="10">
                  <c:v>2.5927019685473631</c:v>
                </c:pt>
                <c:pt idx="11">
                  <c:v>3.3786429834031844</c:v>
                </c:pt>
                <c:pt idx="12">
                  <c:v>3.3786429834031844</c:v>
                </c:pt>
                <c:pt idx="13">
                  <c:v>3.4147782024770152</c:v>
                </c:pt>
                <c:pt idx="14">
                  <c:v>3.3244401547924385</c:v>
                </c:pt>
                <c:pt idx="15">
                  <c:v>2.8095132829903484</c:v>
                </c:pt>
                <c:pt idx="16">
                  <c:v>2.3578230445674628</c:v>
                </c:pt>
                <c:pt idx="17">
                  <c:v>2.8004794782218907</c:v>
                </c:pt>
                <c:pt idx="18">
                  <c:v>2.6017357733158208</c:v>
                </c:pt>
                <c:pt idx="19">
                  <c:v>2.1319779253560198</c:v>
                </c:pt>
                <c:pt idx="20">
                  <c:v>2.547532944705075</c:v>
                </c:pt>
                <c:pt idx="21">
                  <c:v>2.3758906541043783</c:v>
                </c:pt>
                <c:pt idx="22">
                  <c:v>1.9332342204499502</c:v>
                </c:pt>
                <c:pt idx="23">
                  <c:v>1.3370031057317413</c:v>
                </c:pt>
                <c:pt idx="24">
                  <c:v>1.1834284246679603</c:v>
                </c:pt>
                <c:pt idx="25">
                  <c:v>1.2466650580471641</c:v>
                </c:pt>
                <c:pt idx="26">
                  <c:v>1.2014960342048757</c:v>
                </c:pt>
                <c:pt idx="27">
                  <c:v>1.3279693009632836</c:v>
                </c:pt>
                <c:pt idx="28">
                  <c:v>1.4634763724901494</c:v>
                </c:pt>
                <c:pt idx="29">
                  <c:v>1.4092735438794031</c:v>
                </c:pt>
                <c:pt idx="30">
                  <c:v>1.508645396332438</c:v>
                </c:pt>
                <c:pt idx="31">
                  <c:v>1.4454087629532339</c:v>
                </c:pt>
                <c:pt idx="32">
                  <c:v>1.3821721295740299</c:v>
                </c:pt>
                <c:pt idx="33">
                  <c:v>1.1111579865202985</c:v>
                </c:pt>
                <c:pt idx="34">
                  <c:v>0.99371852453034837</c:v>
                </c:pt>
                <c:pt idx="35">
                  <c:v>1.3370031057317413</c:v>
                </c:pt>
                <c:pt idx="36">
                  <c:v>1.3099016914263681</c:v>
                </c:pt>
                <c:pt idx="37">
                  <c:v>1.192462229436418</c:v>
                </c:pt>
                <c:pt idx="38">
                  <c:v>1.2195636437417912</c:v>
                </c:pt>
                <c:pt idx="39">
                  <c:v>1.2556988628156218</c:v>
                </c:pt>
                <c:pt idx="40">
                  <c:v>1.1653608151310448</c:v>
                </c:pt>
                <c:pt idx="41">
                  <c:v>0.98468471976189065</c:v>
                </c:pt>
                <c:pt idx="42">
                  <c:v>1.5357468106378112</c:v>
                </c:pt>
                <c:pt idx="43">
                  <c:v>1.5809158344800998</c:v>
                </c:pt>
                <c:pt idx="44">
                  <c:v>1.6622200773962192</c:v>
                </c:pt>
                <c:pt idx="45">
                  <c:v>1.7615919298492537</c:v>
                </c:pt>
                <c:pt idx="46">
                  <c:v>1.9151666109130348</c:v>
                </c:pt>
                <c:pt idx="47">
                  <c:v>1.6080172487854727</c:v>
                </c:pt>
                <c:pt idx="48">
                  <c:v>1.508645396332438</c:v>
                </c:pt>
                <c:pt idx="49">
                  <c:v>1.8609637823022886</c:v>
                </c:pt>
                <c:pt idx="50">
                  <c:v>2.0868089015137312</c:v>
                </c:pt>
                <c:pt idx="51">
                  <c:v>2.1681131444298507</c:v>
                </c:pt>
                <c:pt idx="52">
                  <c:v>2.0055046585976122</c:v>
                </c:pt>
                <c:pt idx="53">
                  <c:v>1.7164229060069651</c:v>
                </c:pt>
                <c:pt idx="54">
                  <c:v>1.4092735438794031</c:v>
                </c:pt>
                <c:pt idx="55">
                  <c:v>1.3099016914263681</c:v>
                </c:pt>
                <c:pt idx="56">
                  <c:v>1.6712538821646767</c:v>
                </c:pt>
                <c:pt idx="57">
                  <c:v>1.5176792011008957</c:v>
                </c:pt>
                <c:pt idx="58">
                  <c:v>1.5357468106378112</c:v>
                </c:pt>
                <c:pt idx="59">
                  <c:v>1.6712538821646767</c:v>
                </c:pt>
                <c:pt idx="60">
                  <c:v>1.7977271489230846</c:v>
                </c:pt>
                <c:pt idx="61">
                  <c:v>1.5989834440170152</c:v>
                </c:pt>
                <c:pt idx="62">
                  <c:v>1.5628482249431841</c:v>
                </c:pt>
                <c:pt idx="63">
                  <c:v>1.8790313918392041</c:v>
                </c:pt>
                <c:pt idx="64">
                  <c:v>2.0145384633660699</c:v>
                </c:pt>
                <c:pt idx="65">
                  <c:v>2.2042483635036816</c:v>
                </c:pt>
                <c:pt idx="66">
                  <c:v>2.0597074872083581</c:v>
                </c:pt>
                <c:pt idx="67">
                  <c:v>2.4029920684097514</c:v>
                </c:pt>
                <c:pt idx="68">
                  <c:v>2.1861807539667661</c:v>
                </c:pt>
                <c:pt idx="69">
                  <c:v>2.0416398776714426</c:v>
                </c:pt>
                <c:pt idx="70">
                  <c:v>2.9630879640541292</c:v>
                </c:pt>
                <c:pt idx="71">
                  <c:v>2.9901893783595024</c:v>
                </c:pt>
                <c:pt idx="72">
                  <c:v>2.6559386019265672</c:v>
                </c:pt>
                <c:pt idx="73">
                  <c:v>3.6225557121515424</c:v>
                </c:pt>
                <c:pt idx="74">
                  <c:v>3.6677247359938314</c:v>
                </c:pt>
                <c:pt idx="75">
                  <c:v>3.1618316689601995</c:v>
                </c:pt>
                <c:pt idx="76">
                  <c:v>2.9359865497487565</c:v>
                </c:pt>
                <c:pt idx="77">
                  <c:v>3.3154063500239803</c:v>
                </c:pt>
                <c:pt idx="78">
                  <c:v>3.9297050742791044</c:v>
                </c:pt>
                <c:pt idx="79">
                  <c:v>3.6948261502992041</c:v>
                </c:pt>
                <c:pt idx="80">
                  <c:v>3.8845360504368163</c:v>
                </c:pt>
                <c:pt idx="81">
                  <c:v>3.3334739595608953</c:v>
                </c:pt>
                <c:pt idx="82">
                  <c:v>2.8637161116010947</c:v>
                </c:pt>
                <c:pt idx="83">
                  <c:v>2.7011076257688558</c:v>
                </c:pt>
                <c:pt idx="84">
                  <c:v>3.6677247359938314</c:v>
                </c:pt>
                <c:pt idx="85">
                  <c:v>3.6315895169200005</c:v>
                </c:pt>
                <c:pt idx="86">
                  <c:v>3.2792711309501494</c:v>
                </c:pt>
                <c:pt idx="87">
                  <c:v>3.0714936212756223</c:v>
                </c:pt>
                <c:pt idx="88">
                  <c:v>3.0805274260440796</c:v>
                </c:pt>
                <c:pt idx="89">
                  <c:v>2.854682306832637</c:v>
                </c:pt>
                <c:pt idx="90">
                  <c:v>2.9721217688225874</c:v>
                </c:pt>
                <c:pt idx="91">
                  <c:v>3.4057443977085575</c:v>
                </c:pt>
                <c:pt idx="92">
                  <c:v>3.5322176644669656</c:v>
                </c:pt>
                <c:pt idx="93">
                  <c:v>4.4355981413127363</c:v>
                </c:pt>
                <c:pt idx="94">
                  <c:v>4.7156460891349257</c:v>
                </c:pt>
                <c:pt idx="95">
                  <c:v>5.4022152515377115</c:v>
                </c:pt>
                <c:pt idx="96">
                  <c:v>5.4022152515377115</c:v>
                </c:pt>
                <c:pt idx="97">
                  <c:v>5.4744856896853733</c:v>
                </c:pt>
                <c:pt idx="98">
                  <c:v>6.7663197715748264</c:v>
                </c:pt>
                <c:pt idx="99">
                  <c:v>7.6968016627259708</c:v>
                </c:pt>
                <c:pt idx="100">
                  <c:v>8.663418772950946</c:v>
                </c:pt>
                <c:pt idx="101">
                  <c:v>9.7203739308604966</c:v>
                </c:pt>
                <c:pt idx="102">
                  <c:v>11.391627813025176</c:v>
                </c:pt>
                <c:pt idx="103">
                  <c:v>12.367278728018608</c:v>
                </c:pt>
                <c:pt idx="104">
                  <c:v>13.360997252548955</c:v>
                </c:pt>
                <c:pt idx="105">
                  <c:v>13.099016914263682</c:v>
                </c:pt>
                <c:pt idx="106">
                  <c:v>13.559740957455023</c:v>
                </c:pt>
                <c:pt idx="107">
                  <c:v>13.478436714538907</c:v>
                </c:pt>
                <c:pt idx="108">
                  <c:v>13.713315638518806</c:v>
                </c:pt>
                <c:pt idx="109">
                  <c:v>14.029498805414827</c:v>
                </c:pt>
                <c:pt idx="110">
                  <c:v>14.192107291247064</c:v>
                </c:pt>
                <c:pt idx="111">
                  <c:v>14.426986215226965</c:v>
                </c:pt>
                <c:pt idx="112">
                  <c:v>13.939160757730248</c:v>
                </c:pt>
                <c:pt idx="113">
                  <c:v>13.34292964301204</c:v>
                </c:pt>
                <c:pt idx="114">
                  <c:v>12.882205599820697</c:v>
                </c:pt>
                <c:pt idx="115">
                  <c:v>12.683461894914625</c:v>
                </c:pt>
                <c:pt idx="116">
                  <c:v>13.108050719032139</c:v>
                </c:pt>
                <c:pt idx="117">
                  <c:v>12.99061125704219</c:v>
                </c:pt>
                <c:pt idx="118">
                  <c:v>13.171287352411346</c:v>
                </c:pt>
                <c:pt idx="119">
                  <c:v>14.02046500064637</c:v>
                </c:pt>
                <c:pt idx="120">
                  <c:v>13.821721295740298</c:v>
                </c:pt>
                <c:pt idx="121">
                  <c:v>13.550707152686568</c:v>
                </c:pt>
                <c:pt idx="122">
                  <c:v>13.017712671347564</c:v>
                </c:pt>
                <c:pt idx="123">
                  <c:v>13.008678866579105</c:v>
                </c:pt>
                <c:pt idx="124">
                  <c:v>12.114332194501792</c:v>
                </c:pt>
                <c:pt idx="125">
                  <c:v>12.855104185515323</c:v>
                </c:pt>
                <c:pt idx="126">
                  <c:v>11.463898251172836</c:v>
                </c:pt>
                <c:pt idx="127">
                  <c:v>13.153219742874429</c:v>
                </c:pt>
                <c:pt idx="128">
                  <c:v>13.207422571485173</c:v>
                </c:pt>
                <c:pt idx="129">
                  <c:v>14.119836853099404</c:v>
                </c:pt>
                <c:pt idx="130">
                  <c:v>14.860608844112935</c:v>
                </c:pt>
                <c:pt idx="131">
                  <c:v>14.273411534163186</c:v>
                </c:pt>
                <c:pt idx="132">
                  <c:v>14.797372210733734</c:v>
                </c:pt>
                <c:pt idx="133">
                  <c:v>15.267130058693533</c:v>
                </c:pt>
                <c:pt idx="134">
                  <c:v>14.101769243562488</c:v>
                </c:pt>
                <c:pt idx="135">
                  <c:v>13.550707152686568</c:v>
                </c:pt>
                <c:pt idx="136">
                  <c:v>12.529887213850847</c:v>
                </c:pt>
                <c:pt idx="137">
                  <c:v>12.710563309219999</c:v>
                </c:pt>
                <c:pt idx="138">
                  <c:v>10.885734745991543</c:v>
                </c:pt>
                <c:pt idx="139">
                  <c:v>13.713315638518806</c:v>
                </c:pt>
                <c:pt idx="140">
                  <c:v>14.779304601196817</c:v>
                </c:pt>
                <c:pt idx="141">
                  <c:v>14.598628505827662</c:v>
                </c:pt>
                <c:pt idx="142">
                  <c:v>14.237276315089353</c:v>
                </c:pt>
                <c:pt idx="143">
                  <c:v>15.050318744250546</c:v>
                </c:pt>
                <c:pt idx="144">
                  <c:v>13.379064862085871</c:v>
                </c:pt>
                <c:pt idx="145">
                  <c:v>15.646549858968758</c:v>
                </c:pt>
                <c:pt idx="146">
                  <c:v>15.917564002022489</c:v>
                </c:pt>
                <c:pt idx="147">
                  <c:v>16.42345706905612</c:v>
                </c:pt>
                <c:pt idx="148">
                  <c:v>17.670122127103287</c:v>
                </c:pt>
                <c:pt idx="149">
                  <c:v>20.638907051407365</c:v>
                </c:pt>
                <c:pt idx="150">
                  <c:v>22.503705724319335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'BL_7-Tage-Inzidenz'!$A$10</c:f>
              <c:strCache>
                <c:ptCount val="1"/>
                <c:pt idx="0">
                  <c:v>Bayern</c:v>
                </c:pt>
              </c:strCache>
            </c:strRef>
          </c:tx>
          <c:spPr>
            <a:ln w="15875">
              <a:solidFill>
                <a:schemeClr val="accent3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'BL_7-Tage-Inzidenz'!$I$10:$FC$10</c:f>
              <c:numCache>
                <c:formatCode>0.0</c:formatCode>
                <c:ptCount val="151"/>
                <c:pt idx="0">
                  <c:v>9.1613180398970044</c:v>
                </c:pt>
                <c:pt idx="1">
                  <c:v>9.130729331917383</c:v>
                </c:pt>
                <c:pt idx="2">
                  <c:v>8.526602349319834</c:v>
                </c:pt>
                <c:pt idx="3">
                  <c:v>7.8154148887936046</c:v>
                </c:pt>
                <c:pt idx="4">
                  <c:v>7.8154148887936046</c:v>
                </c:pt>
                <c:pt idx="5">
                  <c:v>7.6242354639209635</c:v>
                </c:pt>
                <c:pt idx="6">
                  <c:v>7.5095278089973778</c:v>
                </c:pt>
                <c:pt idx="7">
                  <c:v>7.0430500123081314</c:v>
                </c:pt>
                <c:pt idx="8">
                  <c:v>6.2936266668073753</c:v>
                </c:pt>
                <c:pt idx="9">
                  <c:v>6.1024472419347324</c:v>
                </c:pt>
                <c:pt idx="10">
                  <c:v>5.2918464804747307</c:v>
                </c:pt>
                <c:pt idx="11">
                  <c:v>5.1541972945664281</c:v>
                </c:pt>
                <c:pt idx="12">
                  <c:v>4.9706650466886915</c:v>
                </c:pt>
                <c:pt idx="13">
                  <c:v>5.4447900203728441</c:v>
                </c:pt>
                <c:pt idx="14">
                  <c:v>5.6436166222403914</c:v>
                </c:pt>
                <c:pt idx="15">
                  <c:v>4.8253686837854843</c:v>
                </c:pt>
                <c:pt idx="16">
                  <c:v>5.3147880114594477</c:v>
                </c:pt>
                <c:pt idx="17">
                  <c:v>5.4065541353983155</c:v>
                </c:pt>
                <c:pt idx="18">
                  <c:v>4.8559573917651067</c:v>
                </c:pt>
                <c:pt idx="19">
                  <c:v>4.7488969138364272</c:v>
                </c:pt>
                <c:pt idx="20">
                  <c:v>4.6341892589128415</c:v>
                </c:pt>
                <c:pt idx="21">
                  <c:v>4.1524171082337844</c:v>
                </c:pt>
                <c:pt idx="22">
                  <c:v>3.3800522317483104</c:v>
                </c:pt>
                <c:pt idx="23">
                  <c:v>2.9518103200335926</c:v>
                </c:pt>
                <c:pt idx="24">
                  <c:v>2.8218083111201957</c:v>
                </c:pt>
                <c:pt idx="25">
                  <c:v>2.7682780721558564</c:v>
                </c:pt>
                <c:pt idx="26">
                  <c:v>2.2712115674869868</c:v>
                </c:pt>
                <c:pt idx="27">
                  <c:v>2.1717982665532132</c:v>
                </c:pt>
                <c:pt idx="28">
                  <c:v>2.3323889834462324</c:v>
                </c:pt>
                <c:pt idx="29">
                  <c:v>2.4623909923596292</c:v>
                </c:pt>
                <c:pt idx="30">
                  <c:v>2.5694514702883087</c:v>
                </c:pt>
                <c:pt idx="31">
                  <c:v>2.2100341515277413</c:v>
                </c:pt>
                <c:pt idx="32">
                  <c:v>2.0876793196092507</c:v>
                </c:pt>
                <c:pt idx="33">
                  <c:v>2.0647377886245337</c:v>
                </c:pt>
                <c:pt idx="34">
                  <c:v>1.9041470717315143</c:v>
                </c:pt>
                <c:pt idx="35">
                  <c:v>1.9347357797111369</c:v>
                </c:pt>
                <c:pt idx="36">
                  <c:v>1.7970865938028346</c:v>
                </c:pt>
                <c:pt idx="37">
                  <c:v>1.5370825759760416</c:v>
                </c:pt>
                <c:pt idx="38">
                  <c:v>1.644143053904721</c:v>
                </c:pt>
                <c:pt idx="39">
                  <c:v>1.6594374078945324</c:v>
                </c:pt>
                <c:pt idx="40">
                  <c:v>1.7435563548384951</c:v>
                </c:pt>
                <c:pt idx="41">
                  <c:v>1.7817922398130233</c:v>
                </c:pt>
                <c:pt idx="42">
                  <c:v>1.8812055407467974</c:v>
                </c:pt>
                <c:pt idx="43">
                  <c:v>1.9194414257213255</c:v>
                </c:pt>
                <c:pt idx="44">
                  <c:v>1.9117942487264201</c:v>
                </c:pt>
                <c:pt idx="45">
                  <c:v>2.0800321426143449</c:v>
                </c:pt>
                <c:pt idx="46">
                  <c:v>2.2559172134971757</c:v>
                </c:pt>
                <c:pt idx="47">
                  <c:v>2.2635643904920815</c:v>
                </c:pt>
                <c:pt idx="48">
                  <c:v>2.4318022843800065</c:v>
                </c:pt>
                <c:pt idx="49">
                  <c:v>2.5694514702883087</c:v>
                </c:pt>
                <c:pt idx="50">
                  <c:v>2.8523970190998185</c:v>
                </c:pt>
                <c:pt idx="51">
                  <c:v>2.9365159660437814</c:v>
                </c:pt>
                <c:pt idx="52">
                  <c:v>2.9823990280132153</c:v>
                </c:pt>
                <c:pt idx="53">
                  <c:v>2.8523970190998185</c:v>
                </c:pt>
                <c:pt idx="54">
                  <c:v>2.6000401782679314</c:v>
                </c:pt>
                <c:pt idx="55">
                  <c:v>2.9594574970284979</c:v>
                </c:pt>
                <c:pt idx="56">
                  <c:v>3.2806389308145372</c:v>
                </c:pt>
                <c:pt idx="57">
                  <c:v>3.4565240016973675</c:v>
                </c:pt>
                <c:pt idx="58">
                  <c:v>3.5100542406617072</c:v>
                </c:pt>
                <c:pt idx="59">
                  <c:v>3.4641711786922733</c:v>
                </c:pt>
                <c:pt idx="60">
                  <c:v>3.5865260106107644</c:v>
                </c:pt>
                <c:pt idx="61">
                  <c:v>3.1888728068756689</c:v>
                </c:pt>
                <c:pt idx="62">
                  <c:v>3.502407063666801</c:v>
                </c:pt>
                <c:pt idx="63">
                  <c:v>3.4718183556871787</c:v>
                </c:pt>
                <c:pt idx="64">
                  <c:v>3.3418163467737823</c:v>
                </c:pt>
                <c:pt idx="65">
                  <c:v>3.6553506035649148</c:v>
                </c:pt>
                <c:pt idx="66">
                  <c:v>3.6782921345496322</c:v>
                </c:pt>
                <c:pt idx="67">
                  <c:v>3.5253485946515188</c:v>
                </c:pt>
                <c:pt idx="68">
                  <c:v>3.1276953909164233</c:v>
                </c:pt>
                <c:pt idx="69">
                  <c:v>3.4871127096769903</c:v>
                </c:pt>
                <c:pt idx="70">
                  <c:v>3.7777054354834059</c:v>
                </c:pt>
                <c:pt idx="71">
                  <c:v>3.7318223735139719</c:v>
                </c:pt>
                <c:pt idx="72">
                  <c:v>3.6400562495751037</c:v>
                </c:pt>
                <c:pt idx="73">
                  <c:v>3.3800522317483104</c:v>
                </c:pt>
                <c:pt idx="74">
                  <c:v>3.7777054354834059</c:v>
                </c:pt>
                <c:pt idx="75">
                  <c:v>3.5635844796260465</c:v>
                </c:pt>
                <c:pt idx="76">
                  <c:v>4.9018404537345415</c:v>
                </c:pt>
                <c:pt idx="77">
                  <c:v>5.0165481086581263</c:v>
                </c:pt>
                <c:pt idx="78">
                  <c:v>5.1694916485562397</c:v>
                </c:pt>
                <c:pt idx="79">
                  <c:v>5.4065541353983155</c:v>
                </c:pt>
                <c:pt idx="80">
                  <c:v>5.4600843743626557</c:v>
                </c:pt>
                <c:pt idx="81">
                  <c:v>5.6206750912556744</c:v>
                </c:pt>
                <c:pt idx="82">
                  <c:v>4.5424231349739737</c:v>
                </c:pt>
                <c:pt idx="83">
                  <c:v>4.4812457190147281</c:v>
                </c:pt>
                <c:pt idx="84">
                  <c:v>4.8483102147702013</c:v>
                </c:pt>
                <c:pt idx="85">
                  <c:v>4.8253686837854843</c:v>
                </c:pt>
                <c:pt idx="86">
                  <c:v>5.5212617903219012</c:v>
                </c:pt>
                <c:pt idx="87">
                  <c:v>5.7353827461792601</c:v>
                </c:pt>
                <c:pt idx="88">
                  <c:v>5.322435188454353</c:v>
                </c:pt>
                <c:pt idx="89">
                  <c:v>4.8330158607803897</c:v>
                </c:pt>
                <c:pt idx="90">
                  <c:v>4.6418364359077477</c:v>
                </c:pt>
                <c:pt idx="91">
                  <c:v>4.4200683030554826</c:v>
                </c:pt>
                <c:pt idx="92">
                  <c:v>4.9400763387090691</c:v>
                </c:pt>
                <c:pt idx="93">
                  <c:v>5.995386764006053</c:v>
                </c:pt>
                <c:pt idx="94">
                  <c:v>6.5842193926137913</c:v>
                </c:pt>
                <c:pt idx="95">
                  <c:v>7.540116516977001</c:v>
                </c:pt>
                <c:pt idx="96">
                  <c:v>7.4942334550075662</c:v>
                </c:pt>
                <c:pt idx="97">
                  <c:v>8.0142414906611528</c:v>
                </c:pt>
                <c:pt idx="98">
                  <c:v>8.985432969014175</c:v>
                </c:pt>
                <c:pt idx="99">
                  <c:v>10.751930854837386</c:v>
                </c:pt>
                <c:pt idx="100">
                  <c:v>12.19724730687456</c:v>
                </c:pt>
                <c:pt idx="101">
                  <c:v>12.81666864346192</c:v>
                </c:pt>
                <c:pt idx="102">
                  <c:v>14.254337918504186</c:v>
                </c:pt>
                <c:pt idx="103">
                  <c:v>13.894920599743621</c:v>
                </c:pt>
                <c:pt idx="104">
                  <c:v>14.170218971560226</c:v>
                </c:pt>
                <c:pt idx="105">
                  <c:v>14.032569785651921</c:v>
                </c:pt>
                <c:pt idx="106">
                  <c:v>14.384339927417583</c:v>
                </c:pt>
                <c:pt idx="107">
                  <c:v>14.629049591254565</c:v>
                </c:pt>
                <c:pt idx="108">
                  <c:v>15.041997148979473</c:v>
                </c:pt>
                <c:pt idx="109">
                  <c:v>15.187293511882681</c:v>
                </c:pt>
                <c:pt idx="110">
                  <c:v>14.445517343376832</c:v>
                </c:pt>
                <c:pt idx="111">
                  <c:v>14.766698777162867</c:v>
                </c:pt>
                <c:pt idx="112">
                  <c:v>14.063158493631546</c:v>
                </c:pt>
                <c:pt idx="113">
                  <c:v>13.887273422748715</c:v>
                </c:pt>
                <c:pt idx="114">
                  <c:v>12.434309793716636</c:v>
                </c:pt>
                <c:pt idx="115">
                  <c:v>11.661944917231162</c:v>
                </c:pt>
                <c:pt idx="116">
                  <c:v>12.029009412986635</c:v>
                </c:pt>
                <c:pt idx="117">
                  <c:v>13.145497254242866</c:v>
                </c:pt>
                <c:pt idx="118">
                  <c:v>14.460811697366641</c:v>
                </c:pt>
                <c:pt idx="119">
                  <c:v>16.250251114174571</c:v>
                </c:pt>
                <c:pt idx="120">
                  <c:v>16.166132167230607</c:v>
                </c:pt>
                <c:pt idx="121">
                  <c:v>18.322636079794009</c:v>
                </c:pt>
                <c:pt idx="122">
                  <c:v>18.337930433783821</c:v>
                </c:pt>
                <c:pt idx="123">
                  <c:v>18.467932442697219</c:v>
                </c:pt>
                <c:pt idx="124">
                  <c:v>17.244384123512308</c:v>
                </c:pt>
                <c:pt idx="125">
                  <c:v>17.802628044140423</c:v>
                </c:pt>
                <c:pt idx="126">
                  <c:v>17.772039336160802</c:v>
                </c:pt>
                <c:pt idx="127">
                  <c:v>17.397327663410422</c:v>
                </c:pt>
                <c:pt idx="128">
                  <c:v>19.630303345922883</c:v>
                </c:pt>
                <c:pt idx="129">
                  <c:v>18.804408230473065</c:v>
                </c:pt>
                <c:pt idx="130">
                  <c:v>19.676186407892317</c:v>
                </c:pt>
                <c:pt idx="131">
                  <c:v>19.500301337009486</c:v>
                </c:pt>
                <c:pt idx="132">
                  <c:v>20.104428319607031</c:v>
                </c:pt>
                <c:pt idx="133">
                  <c:v>20.157958558571373</c:v>
                </c:pt>
                <c:pt idx="134">
                  <c:v>19.117942487264202</c:v>
                </c:pt>
                <c:pt idx="135">
                  <c:v>18.636170336585142</c:v>
                </c:pt>
                <c:pt idx="136">
                  <c:v>17.542624026313629</c:v>
                </c:pt>
                <c:pt idx="137">
                  <c:v>17.259678477502121</c:v>
                </c:pt>
                <c:pt idx="138">
                  <c:v>16.777906326823061</c:v>
                </c:pt>
                <c:pt idx="139">
                  <c:v>16.288486999149097</c:v>
                </c:pt>
                <c:pt idx="140">
                  <c:v>16.426136185057402</c:v>
                </c:pt>
                <c:pt idx="141">
                  <c:v>15.485533414684001</c:v>
                </c:pt>
                <c:pt idx="142">
                  <c:v>15.959658388368155</c:v>
                </c:pt>
                <c:pt idx="143">
                  <c:v>15.760831786500606</c:v>
                </c:pt>
                <c:pt idx="144">
                  <c:v>15.623182600592303</c:v>
                </c:pt>
                <c:pt idx="145">
                  <c:v>16.120249105261173</c:v>
                </c:pt>
                <c:pt idx="146">
                  <c:v>16.288486999149097</c:v>
                </c:pt>
                <c:pt idx="147">
                  <c:v>16.028482981322306</c:v>
                </c:pt>
                <c:pt idx="148">
                  <c:v>16.296134176144005</c:v>
                </c:pt>
                <c:pt idx="149">
                  <c:v>18.072743095728317</c:v>
                </c:pt>
                <c:pt idx="150">
                  <c:v>20.952800806599022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'BL_7-Tage-Inzidenz'!$A$11</c:f>
              <c:strCache>
                <c:ptCount val="1"/>
                <c:pt idx="0">
                  <c:v>Niedersachsen</c:v>
                </c:pt>
              </c:strCache>
            </c:strRef>
          </c:tx>
          <c:spPr>
            <a:ln w="15875"/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'BL_7-Tage-Inzidenz'!$I$11:$FC$11</c:f>
              <c:numCache>
                <c:formatCode>0.0</c:formatCode>
                <c:ptCount val="151"/>
                <c:pt idx="0">
                  <c:v>4.7103344738355952</c:v>
                </c:pt>
                <c:pt idx="1">
                  <c:v>3.8208830173400439</c:v>
                </c:pt>
                <c:pt idx="2">
                  <c:v>3.8835204438538149</c:v>
                </c:pt>
                <c:pt idx="3">
                  <c:v>3.7081356496152558</c:v>
                </c:pt>
                <c:pt idx="4">
                  <c:v>2.8437391637252132</c:v>
                </c:pt>
                <c:pt idx="5">
                  <c:v>3.2822011493216112</c:v>
                </c:pt>
                <c:pt idx="6">
                  <c:v>3.30725611992712</c:v>
                </c:pt>
                <c:pt idx="7">
                  <c:v>3.1193438403858069</c:v>
                </c:pt>
                <c:pt idx="8">
                  <c:v>3.3698935464408915</c:v>
                </c:pt>
                <c:pt idx="9">
                  <c:v>3.2195637228078402</c:v>
                </c:pt>
                <c:pt idx="10">
                  <c:v>3.4951683994684335</c:v>
                </c:pt>
                <c:pt idx="11">
                  <c:v>4.2092350617254253</c:v>
                </c:pt>
                <c:pt idx="12">
                  <c:v>4.6602245326245777</c:v>
                </c:pt>
                <c:pt idx="13">
                  <c:v>4.5600046502025444</c:v>
                </c:pt>
                <c:pt idx="14">
                  <c:v>4.5224221942942817</c:v>
                </c:pt>
                <c:pt idx="15">
                  <c:v>4.1340701499088999</c:v>
                </c:pt>
                <c:pt idx="16">
                  <c:v>3.8960479291565697</c:v>
                </c:pt>
                <c:pt idx="17">
                  <c:v>4.3094549441474594</c:v>
                </c:pt>
                <c:pt idx="18">
                  <c:v>4.7103344738355952</c:v>
                </c:pt>
                <c:pt idx="19">
                  <c:v>4.6727520179273325</c:v>
                </c:pt>
                <c:pt idx="20">
                  <c:v>5.1989064006430104</c:v>
                </c:pt>
                <c:pt idx="21">
                  <c:v>4.9107742386796636</c:v>
                </c:pt>
                <c:pt idx="22">
                  <c:v>4.8105543562576294</c:v>
                </c:pt>
                <c:pt idx="23">
                  <c:v>4.1340701499088999</c:v>
                </c:pt>
                <c:pt idx="24">
                  <c:v>4.4347297971750015</c:v>
                </c:pt>
                <c:pt idx="25">
                  <c:v>5.111214003523731</c:v>
                </c:pt>
                <c:pt idx="26">
                  <c:v>5.2114338859457652</c:v>
                </c:pt>
                <c:pt idx="27">
                  <c:v>5.4619835920008502</c:v>
                </c:pt>
                <c:pt idx="28">
                  <c:v>6.0758303718358073</c:v>
                </c:pt>
                <c:pt idx="29">
                  <c:v>5.6624233568449176</c:v>
                </c:pt>
                <c:pt idx="30">
                  <c:v>5.3116537683677985</c:v>
                </c:pt>
                <c:pt idx="31">
                  <c:v>4.8105543562576294</c:v>
                </c:pt>
                <c:pt idx="32">
                  <c:v>4.246817517633688</c:v>
                </c:pt>
                <c:pt idx="33">
                  <c:v>4.1591251205144086</c:v>
                </c:pt>
                <c:pt idx="34">
                  <c:v>4.2092350617254253</c:v>
                </c:pt>
                <c:pt idx="35">
                  <c:v>4.0463777527896205</c:v>
                </c:pt>
                <c:pt idx="36">
                  <c:v>3.294728634624366</c:v>
                </c:pt>
                <c:pt idx="37">
                  <c:v>3.6705531937069926</c:v>
                </c:pt>
                <c:pt idx="38">
                  <c:v>3.4701134288629252</c:v>
                </c:pt>
                <c:pt idx="39">
                  <c:v>3.0065964726610184</c:v>
                </c:pt>
                <c:pt idx="40">
                  <c:v>2.6307719135783909</c:v>
                </c:pt>
                <c:pt idx="41">
                  <c:v>4.3094549441474594</c:v>
                </c:pt>
                <c:pt idx="42">
                  <c:v>4.2217625470281792</c:v>
                </c:pt>
                <c:pt idx="43">
                  <c:v>3.6705531937069926</c:v>
                </c:pt>
                <c:pt idx="44">
                  <c:v>3.6454982231014847</c:v>
                </c:pt>
                <c:pt idx="45">
                  <c:v>3.1694537815968231</c:v>
                </c:pt>
                <c:pt idx="46">
                  <c:v>2.6558268841838992</c:v>
                </c:pt>
                <c:pt idx="47">
                  <c:v>2.4052771781288147</c:v>
                </c:pt>
                <c:pt idx="48">
                  <c:v>2.5556070017618655</c:v>
                </c:pt>
                <c:pt idx="49">
                  <c:v>2.7936292225141961</c:v>
                </c:pt>
                <c:pt idx="50">
                  <c:v>2.430332148734323</c:v>
                </c:pt>
                <c:pt idx="51">
                  <c:v>2.3551672369177976</c:v>
                </c:pt>
                <c:pt idx="52">
                  <c:v>2.0920900455599587</c:v>
                </c:pt>
                <c:pt idx="53">
                  <c:v>1.8791227954131364</c:v>
                </c:pt>
                <c:pt idx="54">
                  <c:v>1.7287929717800856</c:v>
                </c:pt>
                <c:pt idx="55">
                  <c:v>1.6160456040552975</c:v>
                </c:pt>
                <c:pt idx="56">
                  <c:v>1.9167052513213989</c:v>
                </c:pt>
                <c:pt idx="57">
                  <c:v>1.8290128542021193</c:v>
                </c:pt>
                <c:pt idx="58">
                  <c:v>1.5408806922387719</c:v>
                </c:pt>
                <c:pt idx="59">
                  <c:v>1.5158257216332633</c:v>
                </c:pt>
                <c:pt idx="60">
                  <c:v>1.2151660743671615</c:v>
                </c:pt>
                <c:pt idx="61">
                  <c:v>1.2026385890644073</c:v>
                </c:pt>
                <c:pt idx="62">
                  <c:v>1.0147263095230938</c:v>
                </c:pt>
                <c:pt idx="63">
                  <c:v>0.91450642710105967</c:v>
                </c:pt>
                <c:pt idx="64">
                  <c:v>1.0523087654313563</c:v>
                </c:pt>
                <c:pt idx="65">
                  <c:v>1.0773637360368649</c:v>
                </c:pt>
                <c:pt idx="66">
                  <c:v>1.1525286478533905</c:v>
                </c:pt>
                <c:pt idx="67">
                  <c:v>1.590990633449789</c:v>
                </c:pt>
                <c:pt idx="68">
                  <c:v>1.6912105158718227</c:v>
                </c:pt>
                <c:pt idx="69">
                  <c:v>2.5054970605508484</c:v>
                </c:pt>
                <c:pt idx="70">
                  <c:v>2.6057169429728826</c:v>
                </c:pt>
                <c:pt idx="71">
                  <c:v>2.7811017372114422</c:v>
                </c:pt>
                <c:pt idx="72">
                  <c:v>2.8186841931197044</c:v>
                </c:pt>
                <c:pt idx="73">
                  <c:v>3.2070362375050863</c:v>
                </c:pt>
                <c:pt idx="74">
                  <c:v>3.1945087522023319</c:v>
                </c:pt>
                <c:pt idx="75">
                  <c:v>2.3175847810095349</c:v>
                </c:pt>
                <c:pt idx="76">
                  <c:v>2.4052771781288147</c:v>
                </c:pt>
                <c:pt idx="77">
                  <c:v>2.7560467666059334</c:v>
                </c:pt>
                <c:pt idx="78">
                  <c:v>2.1296725014682214</c:v>
                </c:pt>
                <c:pt idx="79">
                  <c:v>2.430332148734323</c:v>
                </c:pt>
                <c:pt idx="80">
                  <c:v>2.7184643106976707</c:v>
                </c:pt>
                <c:pt idx="81">
                  <c:v>3.232091208110595</c:v>
                </c:pt>
                <c:pt idx="82">
                  <c:v>3.0692338991747898</c:v>
                </c:pt>
                <c:pt idx="83">
                  <c:v>3.4701134288629252</c:v>
                </c:pt>
                <c:pt idx="84">
                  <c:v>3.9461578703675864</c:v>
                </c:pt>
                <c:pt idx="85">
                  <c:v>3.7081356496152558</c:v>
                </c:pt>
                <c:pt idx="86">
                  <c:v>3.7206631349180097</c:v>
                </c:pt>
                <c:pt idx="87">
                  <c:v>4.4723122530832651</c:v>
                </c:pt>
                <c:pt idx="88">
                  <c:v>4.5975871061108071</c:v>
                </c:pt>
                <c:pt idx="89">
                  <c:v>4.2718724882391967</c:v>
                </c:pt>
                <c:pt idx="90">
                  <c:v>4.4597847677805103</c:v>
                </c:pt>
                <c:pt idx="91">
                  <c:v>4.7228619591383501</c:v>
                </c:pt>
                <c:pt idx="92">
                  <c:v>4.8731917827714</c:v>
                </c:pt>
                <c:pt idx="93">
                  <c:v>4.5600046502025444</c:v>
                </c:pt>
                <c:pt idx="94">
                  <c:v>5.3116537683677985</c:v>
                </c:pt>
                <c:pt idx="95">
                  <c:v>4.7729719003493658</c:v>
                </c:pt>
                <c:pt idx="96">
                  <c:v>4.8105543562576294</c:v>
                </c:pt>
                <c:pt idx="97">
                  <c:v>5.1613239447347476</c:v>
                </c:pt>
                <c:pt idx="98">
                  <c:v>4.860664297468646</c:v>
                </c:pt>
                <c:pt idx="99">
                  <c:v>5.0861590329182222</c:v>
                </c:pt>
                <c:pt idx="100">
                  <c:v>5.9004455775972486</c:v>
                </c:pt>
                <c:pt idx="101">
                  <c:v>6.8274794900010622</c:v>
                </c:pt>
                <c:pt idx="102">
                  <c:v>7.4538537551387742</c:v>
                </c:pt>
                <c:pt idx="103">
                  <c:v>7.1657215931754275</c:v>
                </c:pt>
                <c:pt idx="104">
                  <c:v>7.4538537551387742</c:v>
                </c:pt>
                <c:pt idx="105">
                  <c:v>7.3411063874139852</c:v>
                </c:pt>
                <c:pt idx="106">
                  <c:v>6.4391274456156804</c:v>
                </c:pt>
                <c:pt idx="107">
                  <c:v>6.2386876807716138</c:v>
                </c:pt>
                <c:pt idx="108">
                  <c:v>6.2637426513771217</c:v>
                </c:pt>
                <c:pt idx="109">
                  <c:v>6.2887976219826296</c:v>
                </c:pt>
                <c:pt idx="110">
                  <c:v>6.4516549309184352</c:v>
                </c:pt>
                <c:pt idx="111">
                  <c:v>6.8901169165148328</c:v>
                </c:pt>
                <c:pt idx="112">
                  <c:v>6.0257204306247907</c:v>
                </c:pt>
                <c:pt idx="113">
                  <c:v>5.8002256951752145</c:v>
                </c:pt>
                <c:pt idx="114">
                  <c:v>5.8378081510834772</c:v>
                </c:pt>
                <c:pt idx="115">
                  <c:v>6.2386876807716138</c:v>
                </c:pt>
                <c:pt idx="116">
                  <c:v>6.2386876807716138</c:v>
                </c:pt>
                <c:pt idx="117">
                  <c:v>5.7751707245697066</c:v>
                </c:pt>
                <c:pt idx="118">
                  <c:v>5.988137974716528</c:v>
                </c:pt>
                <c:pt idx="119">
                  <c:v>6.2136327101661042</c:v>
                </c:pt>
                <c:pt idx="120">
                  <c:v>6.0382479159275446</c:v>
                </c:pt>
                <c:pt idx="121">
                  <c:v>6.2011052248633503</c:v>
                </c:pt>
                <c:pt idx="122">
                  <c:v>5.9255005482027565</c:v>
                </c:pt>
                <c:pt idx="123">
                  <c:v>6.5644022986432224</c:v>
                </c:pt>
                <c:pt idx="124">
                  <c:v>6.5142923574322067</c:v>
                </c:pt>
                <c:pt idx="125">
                  <c:v>6.9778093136341139</c:v>
                </c:pt>
                <c:pt idx="126">
                  <c:v>6.9778093136341139</c:v>
                </c:pt>
                <c:pt idx="127">
                  <c:v>7.7670408877076298</c:v>
                </c:pt>
                <c:pt idx="128">
                  <c:v>7.5916560934690711</c:v>
                </c:pt>
                <c:pt idx="129">
                  <c:v>9.7338560802400469</c:v>
                </c:pt>
                <c:pt idx="130">
                  <c:v>10.360230345377758</c:v>
                </c:pt>
                <c:pt idx="131">
                  <c:v>10.523087654313564</c:v>
                </c:pt>
                <c:pt idx="132">
                  <c:v>10.911439698698945</c:v>
                </c:pt>
                <c:pt idx="133">
                  <c:v>10.297592918863987</c:v>
                </c:pt>
                <c:pt idx="134">
                  <c:v>10.072098183414411</c:v>
                </c:pt>
                <c:pt idx="135">
                  <c:v>10.072098183414411</c:v>
                </c:pt>
                <c:pt idx="136">
                  <c:v>9.5334163153959786</c:v>
                </c:pt>
                <c:pt idx="137">
                  <c:v>10.823747301579665</c:v>
                </c:pt>
                <c:pt idx="138">
                  <c:v>9.8716584185703429</c:v>
                </c:pt>
                <c:pt idx="139">
                  <c:v>9.0448443885885634</c:v>
                </c:pt>
                <c:pt idx="140">
                  <c:v>11.061769522331996</c:v>
                </c:pt>
                <c:pt idx="141">
                  <c:v>10.9239671840017</c:v>
                </c:pt>
                <c:pt idx="142">
                  <c:v>10.147263095230937</c:v>
                </c:pt>
                <c:pt idx="143">
                  <c:v>10.372757830680513</c:v>
                </c:pt>
                <c:pt idx="144">
                  <c:v>12.001330920038566</c:v>
                </c:pt>
                <c:pt idx="145">
                  <c:v>11.938693493524793</c:v>
                </c:pt>
                <c:pt idx="146">
                  <c:v>12.790562494112081</c:v>
                </c:pt>
                <c:pt idx="147">
                  <c:v>13.943091141965471</c:v>
                </c:pt>
                <c:pt idx="148">
                  <c:v>14.381553127561871</c:v>
                </c:pt>
                <c:pt idx="149">
                  <c:v>15.424824434723345</c:v>
                </c:pt>
                <c:pt idx="150">
                  <c:v>16.888493906631396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'BL_7-Tage-Inzidenz'!$A$12</c:f>
              <c:strCache>
                <c:ptCount val="1"/>
                <c:pt idx="0">
                  <c:v>Saarland</c:v>
                </c:pt>
              </c:strCache>
            </c:strRef>
          </c:tx>
          <c:spPr>
            <a:ln w="15875"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'BL_7-Tage-Inzidenz'!$I$12:$FC$12</c:f>
              <c:numCache>
                <c:formatCode>0.0</c:formatCode>
                <c:ptCount val="151"/>
                <c:pt idx="0">
                  <c:v>4.1392859630755501</c:v>
                </c:pt>
                <c:pt idx="1">
                  <c:v>3.5335367977474208</c:v>
                </c:pt>
                <c:pt idx="2">
                  <c:v>3.0287458266406464</c:v>
                </c:pt>
                <c:pt idx="3">
                  <c:v>2.9277876324192915</c:v>
                </c:pt>
                <c:pt idx="4">
                  <c:v>2.9277876324192915</c:v>
                </c:pt>
                <c:pt idx="5">
                  <c:v>3.3316204093047106</c:v>
                </c:pt>
                <c:pt idx="6">
                  <c:v>3.3316204093047106</c:v>
                </c:pt>
                <c:pt idx="7">
                  <c:v>3.4325786035260659</c:v>
                </c:pt>
                <c:pt idx="8">
                  <c:v>3.1297040208620013</c:v>
                </c:pt>
                <c:pt idx="9">
                  <c:v>2.7258712439765818</c:v>
                </c:pt>
                <c:pt idx="10">
                  <c:v>2.0191638844270976</c:v>
                </c:pt>
                <c:pt idx="11">
                  <c:v>1.8172474959843881</c:v>
                </c:pt>
                <c:pt idx="12">
                  <c:v>1.8172474959843881</c:v>
                </c:pt>
                <c:pt idx="13">
                  <c:v>2.1201220786484525</c:v>
                </c:pt>
                <c:pt idx="14">
                  <c:v>2.2210802728698074</c:v>
                </c:pt>
                <c:pt idx="15">
                  <c:v>2.1201220786484525</c:v>
                </c:pt>
                <c:pt idx="16">
                  <c:v>2.0191638844270976</c:v>
                </c:pt>
                <c:pt idx="17">
                  <c:v>2.0191638844270976</c:v>
                </c:pt>
                <c:pt idx="18">
                  <c:v>2.4229966613125171</c:v>
                </c:pt>
                <c:pt idx="19">
                  <c:v>2.1201220786484525</c:v>
                </c:pt>
                <c:pt idx="20">
                  <c:v>2.0191638844270976</c:v>
                </c:pt>
                <c:pt idx="21">
                  <c:v>2.1201220786484525</c:v>
                </c:pt>
                <c:pt idx="22">
                  <c:v>2.3220384670911622</c:v>
                </c:pt>
                <c:pt idx="23">
                  <c:v>2.1201220786484525</c:v>
                </c:pt>
                <c:pt idx="24">
                  <c:v>1.9182056902057427</c:v>
                </c:pt>
                <c:pt idx="25">
                  <c:v>1.6153311075416781</c:v>
                </c:pt>
                <c:pt idx="26">
                  <c:v>2.2210802728698074</c:v>
                </c:pt>
                <c:pt idx="27">
                  <c:v>2.2210802728698074</c:v>
                </c:pt>
                <c:pt idx="28">
                  <c:v>2.2210802728698074</c:v>
                </c:pt>
                <c:pt idx="29">
                  <c:v>2.9277876324192915</c:v>
                </c:pt>
                <c:pt idx="30">
                  <c:v>2.9277876324192915</c:v>
                </c:pt>
                <c:pt idx="31">
                  <c:v>3.1297040208620013</c:v>
                </c:pt>
                <c:pt idx="32">
                  <c:v>2.7258712439765818</c:v>
                </c:pt>
                <c:pt idx="33">
                  <c:v>2.4229966613125171</c:v>
                </c:pt>
                <c:pt idx="34">
                  <c:v>2.3220384670911622</c:v>
                </c:pt>
                <c:pt idx="35">
                  <c:v>1.5143729133203232</c:v>
                </c:pt>
                <c:pt idx="36">
                  <c:v>0.80766555377083904</c:v>
                </c:pt>
                <c:pt idx="37">
                  <c:v>0.70670735954948416</c:v>
                </c:pt>
                <c:pt idx="38">
                  <c:v>0.80766555377083904</c:v>
                </c:pt>
                <c:pt idx="39">
                  <c:v>0.90862374799219403</c:v>
                </c:pt>
                <c:pt idx="40">
                  <c:v>1.0095819422135488</c:v>
                </c:pt>
                <c:pt idx="41">
                  <c:v>1.0095819422135488</c:v>
                </c:pt>
                <c:pt idx="42">
                  <c:v>0.90862374799219403</c:v>
                </c:pt>
                <c:pt idx="43">
                  <c:v>0.70670735954948416</c:v>
                </c:pt>
                <c:pt idx="44">
                  <c:v>0.60574916532812928</c:v>
                </c:pt>
                <c:pt idx="45">
                  <c:v>0.5047909711067744</c:v>
                </c:pt>
                <c:pt idx="46">
                  <c:v>0.40383277688541952</c:v>
                </c:pt>
                <c:pt idx="47">
                  <c:v>0.60574916532812928</c:v>
                </c:pt>
                <c:pt idx="48">
                  <c:v>0.70670735954948416</c:v>
                </c:pt>
                <c:pt idx="49">
                  <c:v>0.60574916532812928</c:v>
                </c:pt>
                <c:pt idx="50">
                  <c:v>0.60574916532812928</c:v>
                </c:pt>
                <c:pt idx="51">
                  <c:v>0.60574916532812928</c:v>
                </c:pt>
                <c:pt idx="52">
                  <c:v>0.60574916532812928</c:v>
                </c:pt>
                <c:pt idx="53">
                  <c:v>0.40383277688541952</c:v>
                </c:pt>
                <c:pt idx="54">
                  <c:v>0.30287458266406464</c:v>
                </c:pt>
                <c:pt idx="55">
                  <c:v>0.30287458266406464</c:v>
                </c:pt>
                <c:pt idx="56">
                  <c:v>0.30287458266406464</c:v>
                </c:pt>
                <c:pt idx="57">
                  <c:v>0.5047909711067744</c:v>
                </c:pt>
                <c:pt idx="58">
                  <c:v>0.5047909711067744</c:v>
                </c:pt>
                <c:pt idx="59">
                  <c:v>0.70670735954948416</c:v>
                </c:pt>
                <c:pt idx="60">
                  <c:v>0.70670735954948416</c:v>
                </c:pt>
                <c:pt idx="61">
                  <c:v>0.60574916532812928</c:v>
                </c:pt>
                <c:pt idx="62">
                  <c:v>0.60574916532812928</c:v>
                </c:pt>
                <c:pt idx="63">
                  <c:v>1.3124565248776134</c:v>
                </c:pt>
                <c:pt idx="64">
                  <c:v>1.5143729133203232</c:v>
                </c:pt>
                <c:pt idx="65">
                  <c:v>1.5143729133203232</c:v>
                </c:pt>
                <c:pt idx="66">
                  <c:v>1.5143729133203232</c:v>
                </c:pt>
                <c:pt idx="67">
                  <c:v>1.2114983306562586</c:v>
                </c:pt>
                <c:pt idx="68">
                  <c:v>1.0095819422135488</c:v>
                </c:pt>
                <c:pt idx="69">
                  <c:v>1.1105401364349037</c:v>
                </c:pt>
                <c:pt idx="70">
                  <c:v>1.1105401364349037</c:v>
                </c:pt>
                <c:pt idx="71">
                  <c:v>1.2114983306562586</c:v>
                </c:pt>
                <c:pt idx="72">
                  <c:v>1.6153311075416781</c:v>
                </c:pt>
                <c:pt idx="73">
                  <c:v>1.4134147190989683</c:v>
                </c:pt>
                <c:pt idx="74">
                  <c:v>2.0191638844270976</c:v>
                </c:pt>
                <c:pt idx="75">
                  <c:v>2.0191638844270976</c:v>
                </c:pt>
                <c:pt idx="76">
                  <c:v>2.1201220786484525</c:v>
                </c:pt>
                <c:pt idx="77">
                  <c:v>2.1201220786484525</c:v>
                </c:pt>
                <c:pt idx="78">
                  <c:v>2.2210802728698074</c:v>
                </c:pt>
                <c:pt idx="79">
                  <c:v>2.2210802728698074</c:v>
                </c:pt>
                <c:pt idx="80">
                  <c:v>2.0191638844270976</c:v>
                </c:pt>
                <c:pt idx="81">
                  <c:v>2.3220384670911622</c:v>
                </c:pt>
                <c:pt idx="82">
                  <c:v>2.6249130497552269</c:v>
                </c:pt>
                <c:pt idx="83">
                  <c:v>2.8268294381979366</c:v>
                </c:pt>
                <c:pt idx="84">
                  <c:v>3.1297040208620013</c:v>
                </c:pt>
                <c:pt idx="85">
                  <c:v>2.9277876324192915</c:v>
                </c:pt>
                <c:pt idx="86">
                  <c:v>2.9277876324192915</c:v>
                </c:pt>
                <c:pt idx="87">
                  <c:v>2.4229966613125171</c:v>
                </c:pt>
                <c:pt idx="88">
                  <c:v>3.4325786035260659</c:v>
                </c:pt>
                <c:pt idx="89">
                  <c:v>3.6344949919687761</c:v>
                </c:pt>
                <c:pt idx="90">
                  <c:v>3.8364113804114854</c:v>
                </c:pt>
                <c:pt idx="91">
                  <c:v>5.047909711067744</c:v>
                </c:pt>
                <c:pt idx="92">
                  <c:v>5.5527006821745184</c:v>
                </c:pt>
                <c:pt idx="93">
                  <c:v>4.5431187399609696</c:v>
                </c:pt>
                <c:pt idx="94">
                  <c:v>5.7546170706172282</c:v>
                </c:pt>
                <c:pt idx="95">
                  <c:v>6.0574916532812928</c:v>
                </c:pt>
                <c:pt idx="96">
                  <c:v>6.9661154012734867</c:v>
                </c:pt>
                <c:pt idx="97">
                  <c:v>6.8651572070521318</c:v>
                </c:pt>
                <c:pt idx="98">
                  <c:v>6.2594080417240026</c:v>
                </c:pt>
                <c:pt idx="99">
                  <c:v>6.2594080417240026</c:v>
                </c:pt>
                <c:pt idx="100">
                  <c:v>7.8747391492656815</c:v>
                </c:pt>
                <c:pt idx="101">
                  <c:v>6.3603662359453574</c:v>
                </c:pt>
                <c:pt idx="102">
                  <c:v>6.1584498475026477</c:v>
                </c:pt>
                <c:pt idx="103">
                  <c:v>7.0670735954948416</c:v>
                </c:pt>
                <c:pt idx="104">
                  <c:v>7.2689899839375522</c:v>
                </c:pt>
                <c:pt idx="105">
                  <c:v>6.9661154012734867</c:v>
                </c:pt>
                <c:pt idx="106">
                  <c:v>6.5622826243880672</c:v>
                </c:pt>
                <c:pt idx="107">
                  <c:v>5.6536588763958733</c:v>
                </c:pt>
                <c:pt idx="108">
                  <c:v>5.5527006821745184</c:v>
                </c:pt>
                <c:pt idx="109">
                  <c:v>4.9469515168463891</c:v>
                </c:pt>
                <c:pt idx="110">
                  <c:v>7.3699481781589053</c:v>
                </c:pt>
                <c:pt idx="111">
                  <c:v>7.2689899839375522</c:v>
                </c:pt>
                <c:pt idx="112">
                  <c:v>6.7641990128307761</c:v>
                </c:pt>
                <c:pt idx="113">
                  <c:v>6.4613244301667123</c:v>
                </c:pt>
                <c:pt idx="114">
                  <c:v>6.5622826243880672</c:v>
                </c:pt>
                <c:pt idx="115">
                  <c:v>5.9565334590599379</c:v>
                </c:pt>
                <c:pt idx="116">
                  <c:v>5.4517424879531635</c:v>
                </c:pt>
                <c:pt idx="117">
                  <c:v>4.5431187399609696</c:v>
                </c:pt>
                <c:pt idx="118">
                  <c:v>4.7450351284036794</c:v>
                </c:pt>
                <c:pt idx="119">
                  <c:v>4.4421605457396147</c:v>
                </c:pt>
                <c:pt idx="120">
                  <c:v>5.047909711067744</c:v>
                </c:pt>
                <c:pt idx="121">
                  <c:v>4.8459933226250342</c:v>
                </c:pt>
                <c:pt idx="122">
                  <c:v>4.5431187399609696</c:v>
                </c:pt>
                <c:pt idx="123">
                  <c:v>3.2306622150833562</c:v>
                </c:pt>
                <c:pt idx="124">
                  <c:v>4.3412023515182598</c:v>
                </c:pt>
                <c:pt idx="125">
                  <c:v>4.4421605457396147</c:v>
                </c:pt>
                <c:pt idx="126">
                  <c:v>4.6440769341823245</c:v>
                </c:pt>
                <c:pt idx="127">
                  <c:v>4.5431187399609696</c:v>
                </c:pt>
                <c:pt idx="128">
                  <c:v>5.7546170706172282</c:v>
                </c:pt>
                <c:pt idx="129">
                  <c:v>5.855575264838583</c:v>
                </c:pt>
                <c:pt idx="130">
                  <c:v>6.0574916532812928</c:v>
                </c:pt>
                <c:pt idx="131">
                  <c:v>5.9565334590599379</c:v>
                </c:pt>
                <c:pt idx="132">
                  <c:v>6.0574916532812928</c:v>
                </c:pt>
                <c:pt idx="133">
                  <c:v>5.6536588763958733</c:v>
                </c:pt>
                <c:pt idx="134">
                  <c:v>6.7641990128307761</c:v>
                </c:pt>
                <c:pt idx="135">
                  <c:v>5.5527006821745184</c:v>
                </c:pt>
                <c:pt idx="136">
                  <c:v>4.9469515168463891</c:v>
                </c:pt>
                <c:pt idx="137">
                  <c:v>5.9565334590599379</c:v>
                </c:pt>
                <c:pt idx="138">
                  <c:v>6.0574916532812928</c:v>
                </c:pt>
                <c:pt idx="139">
                  <c:v>5.9565334590599379</c:v>
                </c:pt>
                <c:pt idx="140">
                  <c:v>5.2498260995104538</c:v>
                </c:pt>
                <c:pt idx="141">
                  <c:v>3.7354531861901306</c:v>
                </c:pt>
                <c:pt idx="142">
                  <c:v>4.7450351284036794</c:v>
                </c:pt>
                <c:pt idx="143">
                  <c:v>6.4613244301667123</c:v>
                </c:pt>
                <c:pt idx="144">
                  <c:v>9.187195674143295</c:v>
                </c:pt>
                <c:pt idx="145">
                  <c:v>8.3795301203724559</c:v>
                </c:pt>
                <c:pt idx="146">
                  <c:v>8.3795301203724559</c:v>
                </c:pt>
                <c:pt idx="147">
                  <c:v>14.941812744760522</c:v>
                </c:pt>
                <c:pt idx="148">
                  <c:v>16.5571438523022</c:v>
                </c:pt>
                <c:pt idx="149">
                  <c:v>14.186021297271116</c:v>
                </c:pt>
                <c:pt idx="150">
                  <c:v>16.719239386069528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'BL_7-Tage-Inzidenz'!$A$13</c:f>
              <c:strCache>
                <c:ptCount val="1"/>
                <c:pt idx="0">
                  <c:v>Rheinland-Pfalz</c:v>
                </c:pt>
              </c:strCache>
            </c:strRef>
          </c:tx>
          <c:spPr>
            <a:ln w="15875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'BL_7-Tage-Inzidenz'!$I$13:$FC$13</c:f>
              <c:numCache>
                <c:formatCode>0.0</c:formatCode>
                <c:ptCount val="151"/>
                <c:pt idx="0">
                  <c:v>4.5289367231649482</c:v>
                </c:pt>
                <c:pt idx="1">
                  <c:v>3.9169182470615769</c:v>
                </c:pt>
                <c:pt idx="2">
                  <c:v>3.7210723347084982</c:v>
                </c:pt>
                <c:pt idx="3">
                  <c:v>3.6231493785319584</c:v>
                </c:pt>
                <c:pt idx="4">
                  <c:v>3.892437508017442</c:v>
                </c:pt>
                <c:pt idx="5">
                  <c:v>3.2069768147816662</c:v>
                </c:pt>
                <c:pt idx="6">
                  <c:v>3.8189952908850375</c:v>
                </c:pt>
                <c:pt idx="7">
                  <c:v>4.1617256375029257</c:v>
                </c:pt>
                <c:pt idx="8">
                  <c:v>3.9169182470615769</c:v>
                </c:pt>
                <c:pt idx="9">
                  <c:v>3.5986686394878236</c:v>
                </c:pt>
                <c:pt idx="10">
                  <c:v>3.1335345976492617</c:v>
                </c:pt>
                <c:pt idx="11">
                  <c:v>2.6928812948548342</c:v>
                </c:pt>
                <c:pt idx="12">
                  <c:v>2.6194390777224297</c:v>
                </c:pt>
                <c:pt idx="13">
                  <c:v>2.350150948236946</c:v>
                </c:pt>
                <c:pt idx="14">
                  <c:v>2.0074206016190583</c:v>
                </c:pt>
                <c:pt idx="15">
                  <c:v>1.6402095159570356</c:v>
                </c:pt>
                <c:pt idx="16">
                  <c:v>1.8605361673542491</c:v>
                </c:pt>
                <c:pt idx="17">
                  <c:v>2.2522279920604067</c:v>
                </c:pt>
                <c:pt idx="18">
                  <c:v>2.5215161215458903</c:v>
                </c:pt>
                <c:pt idx="19">
                  <c:v>2.350150948236946</c:v>
                </c:pt>
                <c:pt idx="20">
                  <c:v>2.5949583386782948</c:v>
                </c:pt>
                <c:pt idx="21">
                  <c:v>2.3746316872810809</c:v>
                </c:pt>
                <c:pt idx="22">
                  <c:v>1.5912480378687657</c:v>
                </c:pt>
                <c:pt idx="23">
                  <c:v>1.2729984302950126</c:v>
                </c:pt>
                <c:pt idx="24">
                  <c:v>1.3954021255156868</c:v>
                </c:pt>
                <c:pt idx="25">
                  <c:v>1.6646902550011704</c:v>
                </c:pt>
                <c:pt idx="26">
                  <c:v>1.7381324721335747</c:v>
                </c:pt>
                <c:pt idx="27">
                  <c:v>1.8850169063983839</c:v>
                </c:pt>
                <c:pt idx="28">
                  <c:v>1.9339783844866536</c:v>
                </c:pt>
                <c:pt idx="29">
                  <c:v>2.3011894701486764</c:v>
                </c:pt>
                <c:pt idx="30">
                  <c:v>2.3256702091928112</c:v>
                </c:pt>
                <c:pt idx="31">
                  <c:v>1.6402095159570356</c:v>
                </c:pt>
                <c:pt idx="32">
                  <c:v>1.3709213864715519</c:v>
                </c:pt>
                <c:pt idx="33">
                  <c:v>1.2240369522067427</c:v>
                </c:pt>
                <c:pt idx="34">
                  <c:v>1.2240369522067427</c:v>
                </c:pt>
                <c:pt idx="35">
                  <c:v>0.95474882272125938</c:v>
                </c:pt>
                <c:pt idx="36">
                  <c:v>0.80786438845645026</c:v>
                </c:pt>
                <c:pt idx="37">
                  <c:v>1.0771525179419337</c:v>
                </c:pt>
                <c:pt idx="38">
                  <c:v>1.2974791693391474</c:v>
                </c:pt>
                <c:pt idx="39">
                  <c:v>1.4933250816922263</c:v>
                </c:pt>
                <c:pt idx="40">
                  <c:v>1.5667672988246308</c:v>
                </c:pt>
                <c:pt idx="41">
                  <c:v>1.7381324721335747</c:v>
                </c:pt>
                <c:pt idx="42">
                  <c:v>1.5667672988246308</c:v>
                </c:pt>
                <c:pt idx="43">
                  <c:v>1.3954021255156868</c:v>
                </c:pt>
                <c:pt idx="44">
                  <c:v>1.3709213864715519</c:v>
                </c:pt>
                <c:pt idx="45">
                  <c:v>1.321959908383282</c:v>
                </c:pt>
                <c:pt idx="46">
                  <c:v>1.542286559780496</c:v>
                </c:pt>
                <c:pt idx="47">
                  <c:v>1.3709213864715519</c:v>
                </c:pt>
                <c:pt idx="48">
                  <c:v>1.6646902550011704</c:v>
                </c:pt>
                <c:pt idx="49">
                  <c:v>1.7626132111777095</c:v>
                </c:pt>
                <c:pt idx="50">
                  <c:v>1.9829398625749233</c:v>
                </c:pt>
                <c:pt idx="51">
                  <c:v>2.1543050358838673</c:v>
                </c:pt>
                <c:pt idx="52">
                  <c:v>2.6194390777224297</c:v>
                </c:pt>
                <c:pt idx="53">
                  <c:v>2.5215161215458903</c:v>
                </c:pt>
                <c:pt idx="54">
                  <c:v>2.2767087311045415</c:v>
                </c:pt>
                <c:pt idx="55">
                  <c:v>2.1543050358838673</c:v>
                </c:pt>
                <c:pt idx="56">
                  <c:v>2.0808628187514628</c:v>
                </c:pt>
                <c:pt idx="57">
                  <c:v>1.5667672988246308</c:v>
                </c:pt>
                <c:pt idx="58">
                  <c:v>1.1505947350743382</c:v>
                </c:pt>
                <c:pt idx="59">
                  <c:v>1.3464406474274171</c:v>
                </c:pt>
                <c:pt idx="60">
                  <c:v>1.3709213864715519</c:v>
                </c:pt>
                <c:pt idx="61">
                  <c:v>1.6891709940453048</c:v>
                </c:pt>
                <c:pt idx="62">
                  <c:v>2.0808628187514628</c:v>
                </c:pt>
                <c:pt idx="63">
                  <c:v>2.4235931653693505</c:v>
                </c:pt>
                <c:pt idx="64">
                  <c:v>2.8887272072079129</c:v>
                </c:pt>
                <c:pt idx="65">
                  <c:v>3.4762649442671494</c:v>
                </c:pt>
                <c:pt idx="66">
                  <c:v>3.4517842052230145</c:v>
                </c:pt>
                <c:pt idx="67">
                  <c:v>3.5007456833112842</c:v>
                </c:pt>
                <c:pt idx="68">
                  <c:v>3.084573119560992</c:v>
                </c:pt>
                <c:pt idx="69">
                  <c:v>3.084573119560992</c:v>
                </c:pt>
                <c:pt idx="70">
                  <c:v>2.9866501633844527</c:v>
                </c:pt>
                <c:pt idx="71">
                  <c:v>2.6194390777224297</c:v>
                </c:pt>
                <c:pt idx="72">
                  <c:v>2.7908042510313735</c:v>
                </c:pt>
                <c:pt idx="73">
                  <c:v>2.5949583386782948</c:v>
                </c:pt>
                <c:pt idx="74">
                  <c:v>2.5949583386782948</c:v>
                </c:pt>
                <c:pt idx="75">
                  <c:v>2.5215161215458903</c:v>
                </c:pt>
                <c:pt idx="76">
                  <c:v>2.5459968605900252</c:v>
                </c:pt>
                <c:pt idx="77">
                  <c:v>2.2277472530162719</c:v>
                </c:pt>
                <c:pt idx="78">
                  <c:v>2.1787857749280022</c:v>
                </c:pt>
                <c:pt idx="79">
                  <c:v>2.350150948236946</c:v>
                </c:pt>
                <c:pt idx="80">
                  <c:v>2.350150948236946</c:v>
                </c:pt>
                <c:pt idx="81">
                  <c:v>2.8152849900755084</c:v>
                </c:pt>
                <c:pt idx="82">
                  <c:v>2.4725546434576207</c:v>
                </c:pt>
                <c:pt idx="83">
                  <c:v>2.6439198167665641</c:v>
                </c:pt>
                <c:pt idx="84">
                  <c:v>3.2069768147816662</c:v>
                </c:pt>
                <c:pt idx="85">
                  <c:v>3.4517842052230145</c:v>
                </c:pt>
                <c:pt idx="86">
                  <c:v>4.1372448984587908</c:v>
                </c:pt>
                <c:pt idx="87">
                  <c:v>4.6513404183856224</c:v>
                </c:pt>
                <c:pt idx="88">
                  <c:v>5.1899166773565897</c:v>
                </c:pt>
                <c:pt idx="89">
                  <c:v>5.3857625897096684</c:v>
                </c:pt>
                <c:pt idx="90">
                  <c:v>6.7322032371370844</c:v>
                </c:pt>
                <c:pt idx="91">
                  <c:v>6.6097995419164119</c:v>
                </c:pt>
                <c:pt idx="92">
                  <c:v>7.4666254084611312</c:v>
                </c:pt>
                <c:pt idx="93">
                  <c:v>7.0749335837549729</c:v>
                </c:pt>
                <c:pt idx="94">
                  <c:v>8.3968934921382559</c:v>
                </c:pt>
                <c:pt idx="95">
                  <c:v>7.8338364941231537</c:v>
                </c:pt>
                <c:pt idx="96">
                  <c:v>7.1483758008873775</c:v>
                </c:pt>
                <c:pt idx="97">
                  <c:v>7.491106147505266</c:v>
                </c:pt>
                <c:pt idx="98">
                  <c:v>7.9562401893438279</c:v>
                </c:pt>
                <c:pt idx="99">
                  <c:v>9.571968966256728</c:v>
                </c:pt>
                <c:pt idx="100">
                  <c:v>10.526717788977988</c:v>
                </c:pt>
                <c:pt idx="101">
                  <c:v>10.673602223242796</c:v>
                </c:pt>
                <c:pt idx="102">
                  <c:v>11.359062916478573</c:v>
                </c:pt>
                <c:pt idx="103">
                  <c:v>10.820486657507606</c:v>
                </c:pt>
                <c:pt idx="104">
                  <c:v>11.310101438390303</c:v>
                </c:pt>
                <c:pt idx="105">
                  <c:v>10.012622269051157</c:v>
                </c:pt>
                <c:pt idx="106">
                  <c:v>9.3761230539036493</c:v>
                </c:pt>
                <c:pt idx="107">
                  <c:v>8.9109890120650874</c:v>
                </c:pt>
                <c:pt idx="108">
                  <c:v>8.2744897969175817</c:v>
                </c:pt>
                <c:pt idx="109">
                  <c:v>7.6869520598583447</c:v>
                </c:pt>
                <c:pt idx="110">
                  <c:v>8.3968934921382559</c:v>
                </c:pt>
                <c:pt idx="111">
                  <c:v>8.9599504901533571</c:v>
                </c:pt>
                <c:pt idx="112">
                  <c:v>8.7885853168444132</c:v>
                </c:pt>
                <c:pt idx="113">
                  <c:v>9.0823541853740313</c:v>
                </c:pt>
                <c:pt idx="114">
                  <c:v>8.6906623606678739</c:v>
                </c:pt>
                <c:pt idx="115">
                  <c:v>8.5682586654471997</c:v>
                </c:pt>
                <c:pt idx="116">
                  <c:v>7.3197409741963213</c:v>
                </c:pt>
                <c:pt idx="117">
                  <c:v>6.2181077172102537</c:v>
                </c:pt>
                <c:pt idx="118">
                  <c:v>6.5853188028722771</c:v>
                </c:pt>
                <c:pt idx="119">
                  <c:v>7.3442217132404561</c:v>
                </c:pt>
                <c:pt idx="120">
                  <c:v>7.3931831913287258</c:v>
                </c:pt>
                <c:pt idx="121">
                  <c:v>8.3968934921382559</c:v>
                </c:pt>
                <c:pt idx="122">
                  <c:v>8.5437779264030649</c:v>
                </c:pt>
                <c:pt idx="123">
                  <c:v>7.9072787112555583</c:v>
                </c:pt>
                <c:pt idx="124">
                  <c:v>8.4213742311823907</c:v>
                </c:pt>
                <c:pt idx="125">
                  <c:v>8.8865082730209526</c:v>
                </c:pt>
                <c:pt idx="126">
                  <c:v>7.9807209283879628</c:v>
                </c:pt>
                <c:pt idx="127">
                  <c:v>8.3479320140499862</c:v>
                </c:pt>
                <c:pt idx="128">
                  <c:v>8.6172201435354694</c:v>
                </c:pt>
                <c:pt idx="129">
                  <c:v>8.7641045778002784</c:v>
                </c:pt>
                <c:pt idx="130">
                  <c:v>7.9072787112555583</c:v>
                </c:pt>
                <c:pt idx="131">
                  <c:v>7.7603942769907492</c:v>
                </c:pt>
                <c:pt idx="132">
                  <c:v>8.3234512750058514</c:v>
                </c:pt>
                <c:pt idx="133">
                  <c:v>8.7396238387561436</c:v>
                </c:pt>
                <c:pt idx="134">
                  <c:v>8.6661816216237391</c:v>
                </c:pt>
                <c:pt idx="135">
                  <c:v>7.9562401893438279</c:v>
                </c:pt>
                <c:pt idx="136">
                  <c:v>8.9109890120650874</c:v>
                </c:pt>
                <c:pt idx="137">
                  <c:v>8.5437779264030649</c:v>
                </c:pt>
                <c:pt idx="138">
                  <c:v>8.51929718735893</c:v>
                </c:pt>
                <c:pt idx="139">
                  <c:v>10.037103008095292</c:v>
                </c:pt>
                <c:pt idx="140">
                  <c:v>10.379833354713179</c:v>
                </c:pt>
                <c:pt idx="141">
                  <c:v>10.942890352728281</c:v>
                </c:pt>
                <c:pt idx="142">
                  <c:v>10.33087187662491</c:v>
                </c:pt>
                <c:pt idx="143">
                  <c:v>11.065294047948955</c:v>
                </c:pt>
                <c:pt idx="144">
                  <c:v>11.824196958317135</c:v>
                </c:pt>
                <c:pt idx="145">
                  <c:v>11.212178482213764</c:v>
                </c:pt>
                <c:pt idx="146">
                  <c:v>11.971081392581945</c:v>
                </c:pt>
                <c:pt idx="147">
                  <c:v>13.488887213318305</c:v>
                </c:pt>
                <c:pt idx="148">
                  <c:v>14.051944211333407</c:v>
                </c:pt>
                <c:pt idx="149">
                  <c:v>16.292520853571762</c:v>
                </c:pt>
                <c:pt idx="150">
                  <c:v>15.95054890162273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'BL_7-Tage-Inzidenz'!$A$14</c:f>
              <c:strCache>
                <c:ptCount val="1"/>
                <c:pt idx="0">
                  <c:v>Sachsen</c:v>
                </c:pt>
              </c:strCache>
            </c:strRef>
          </c:tx>
          <c:spPr>
            <a:ln w="15875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'BL_7-Tage-Inzidenz'!$I$14:$FC$14</c:f>
              <c:numCache>
                <c:formatCode>0.0</c:formatCode>
                <c:ptCount val="151"/>
                <c:pt idx="0">
                  <c:v>5.1251404815719317</c:v>
                </c:pt>
                <c:pt idx="1">
                  <c:v>4.0216413348219948</c:v>
                </c:pt>
                <c:pt idx="2">
                  <c:v>4.1932967576497626</c:v>
                </c:pt>
                <c:pt idx="3">
                  <c:v>4.0461635380831042</c:v>
                </c:pt>
                <c:pt idx="4">
                  <c:v>3.5802416761220193</c:v>
                </c:pt>
                <c:pt idx="5">
                  <c:v>3.6292860826442395</c:v>
                </c:pt>
                <c:pt idx="6">
                  <c:v>3.6783304891664583</c:v>
                </c:pt>
                <c:pt idx="7">
                  <c:v>3.4085862532942515</c:v>
                </c:pt>
                <c:pt idx="8">
                  <c:v>3.2369308304664832</c:v>
                </c:pt>
                <c:pt idx="9">
                  <c:v>3.2369308304664832</c:v>
                </c:pt>
                <c:pt idx="10">
                  <c:v>2.574831342416521</c:v>
                </c:pt>
                <c:pt idx="11">
                  <c:v>2.6238757489387403</c:v>
                </c:pt>
                <c:pt idx="12">
                  <c:v>2.3050871065443137</c:v>
                </c:pt>
                <c:pt idx="13">
                  <c:v>2.4767425293720819</c:v>
                </c:pt>
                <c:pt idx="14">
                  <c:v>2.1824760902387652</c:v>
                </c:pt>
                <c:pt idx="15">
                  <c:v>1.6920320250165708</c:v>
                </c:pt>
                <c:pt idx="16">
                  <c:v>1.2506323663165959</c:v>
                </c:pt>
                <c:pt idx="17">
                  <c:v>1.6184654152332416</c:v>
                </c:pt>
                <c:pt idx="18">
                  <c:v>1.6184654152332416</c:v>
                </c:pt>
                <c:pt idx="19">
                  <c:v>1.6675098217554611</c:v>
                </c:pt>
                <c:pt idx="20">
                  <c:v>1.6429876184943515</c:v>
                </c:pt>
                <c:pt idx="21">
                  <c:v>1.4222877891443639</c:v>
                </c:pt>
                <c:pt idx="22">
                  <c:v>1.054454740227718</c:v>
                </c:pt>
                <c:pt idx="23">
                  <c:v>0.76018830109440139</c:v>
                </c:pt>
                <c:pt idx="24">
                  <c:v>0.51496626848330418</c:v>
                </c:pt>
                <c:pt idx="25">
                  <c:v>0.53948847174441394</c:v>
                </c:pt>
                <c:pt idx="26">
                  <c:v>0.4659218619610847</c:v>
                </c:pt>
                <c:pt idx="27">
                  <c:v>0.63757728478885278</c:v>
                </c:pt>
                <c:pt idx="28">
                  <c:v>0.73566609783329173</c:v>
                </c:pt>
                <c:pt idx="29">
                  <c:v>0.73566609783329173</c:v>
                </c:pt>
                <c:pt idx="30">
                  <c:v>0.71114389457218197</c:v>
                </c:pt>
                <c:pt idx="31">
                  <c:v>0.5640106750055236</c:v>
                </c:pt>
                <c:pt idx="32">
                  <c:v>0.51496626848330418</c:v>
                </c:pt>
                <c:pt idx="33">
                  <c:v>0.41687745543886529</c:v>
                </c:pt>
                <c:pt idx="34">
                  <c:v>0.44139965869997499</c:v>
                </c:pt>
                <c:pt idx="35">
                  <c:v>0.41687745543886529</c:v>
                </c:pt>
                <c:pt idx="36">
                  <c:v>0.26974423587220697</c:v>
                </c:pt>
                <c:pt idx="37">
                  <c:v>0.41687745543886529</c:v>
                </c:pt>
                <c:pt idx="38">
                  <c:v>0.95636592718327929</c:v>
                </c:pt>
                <c:pt idx="39">
                  <c:v>1.4958543989276931</c:v>
                </c:pt>
                <c:pt idx="40">
                  <c:v>1.4958543989276931</c:v>
                </c:pt>
                <c:pt idx="41">
                  <c:v>1.4713321956665835</c:v>
                </c:pt>
                <c:pt idx="42">
                  <c:v>1.4468099924054736</c:v>
                </c:pt>
                <c:pt idx="43">
                  <c:v>1.8882096511054485</c:v>
                </c:pt>
                <c:pt idx="44">
                  <c:v>1.226110163055486</c:v>
                </c:pt>
                <c:pt idx="45">
                  <c:v>0.93184372392216941</c:v>
                </c:pt>
                <c:pt idx="46">
                  <c:v>0.78471050435551115</c:v>
                </c:pt>
                <c:pt idx="47">
                  <c:v>0.5640106750055236</c:v>
                </c:pt>
                <c:pt idx="48">
                  <c:v>0.44139965869997499</c:v>
                </c:pt>
                <c:pt idx="49">
                  <c:v>0.4659218619610847</c:v>
                </c:pt>
                <c:pt idx="50">
                  <c:v>0.31878864239442639</c:v>
                </c:pt>
                <c:pt idx="51">
                  <c:v>0.39235525217775558</c:v>
                </c:pt>
                <c:pt idx="52">
                  <c:v>0.26974423587220697</c:v>
                </c:pt>
                <c:pt idx="53">
                  <c:v>0.39235525217775558</c:v>
                </c:pt>
                <c:pt idx="54">
                  <c:v>0.36783304891664587</c:v>
                </c:pt>
                <c:pt idx="55">
                  <c:v>0.31878864239442639</c:v>
                </c:pt>
                <c:pt idx="56">
                  <c:v>0.26974423587220697</c:v>
                </c:pt>
                <c:pt idx="57">
                  <c:v>0.31878864239442639</c:v>
                </c:pt>
                <c:pt idx="58">
                  <c:v>0.31878864239442639</c:v>
                </c:pt>
                <c:pt idx="59">
                  <c:v>0.29426643913331668</c:v>
                </c:pt>
                <c:pt idx="60">
                  <c:v>0.34331084565553616</c:v>
                </c:pt>
                <c:pt idx="61">
                  <c:v>0.34331084565553616</c:v>
                </c:pt>
                <c:pt idx="62">
                  <c:v>0.34331084565553616</c:v>
                </c:pt>
                <c:pt idx="63">
                  <c:v>0.31878864239442639</c:v>
                </c:pt>
                <c:pt idx="64">
                  <c:v>0.29426643913331668</c:v>
                </c:pt>
                <c:pt idx="65">
                  <c:v>0.36783304891664587</c:v>
                </c:pt>
                <c:pt idx="66">
                  <c:v>0.31878864239442639</c:v>
                </c:pt>
                <c:pt idx="67">
                  <c:v>0.34331084565553616</c:v>
                </c:pt>
                <c:pt idx="68">
                  <c:v>0.29426643913331668</c:v>
                </c:pt>
                <c:pt idx="69">
                  <c:v>0.29426643913331668</c:v>
                </c:pt>
                <c:pt idx="70">
                  <c:v>0.5640106750055236</c:v>
                </c:pt>
                <c:pt idx="71">
                  <c:v>0.53948847174441394</c:v>
                </c:pt>
                <c:pt idx="72">
                  <c:v>0.49044406522219441</c:v>
                </c:pt>
                <c:pt idx="73">
                  <c:v>0.51496626848330418</c:v>
                </c:pt>
                <c:pt idx="74">
                  <c:v>0.61305508152774302</c:v>
                </c:pt>
                <c:pt idx="75">
                  <c:v>0.61305508152774302</c:v>
                </c:pt>
                <c:pt idx="76">
                  <c:v>0.58853287826663336</c:v>
                </c:pt>
                <c:pt idx="77">
                  <c:v>0.4659218619610847</c:v>
                </c:pt>
                <c:pt idx="78">
                  <c:v>0.53948847174441394</c:v>
                </c:pt>
                <c:pt idx="79">
                  <c:v>0.68662169131107231</c:v>
                </c:pt>
                <c:pt idx="80">
                  <c:v>0.61305508152774302</c:v>
                </c:pt>
                <c:pt idx="81">
                  <c:v>0.61305508152774302</c:v>
                </c:pt>
                <c:pt idx="82">
                  <c:v>0.58853287826663336</c:v>
                </c:pt>
                <c:pt idx="83">
                  <c:v>0.5640106750055236</c:v>
                </c:pt>
                <c:pt idx="84">
                  <c:v>0.53948847174441394</c:v>
                </c:pt>
                <c:pt idx="85">
                  <c:v>0.73566609783329173</c:v>
                </c:pt>
                <c:pt idx="86">
                  <c:v>0.80923270761662081</c:v>
                </c:pt>
                <c:pt idx="87">
                  <c:v>1.2015879597943766</c:v>
                </c:pt>
                <c:pt idx="88">
                  <c:v>2.1334316837165459</c:v>
                </c:pt>
                <c:pt idx="89">
                  <c:v>2.0598650739332167</c:v>
                </c:pt>
                <c:pt idx="90">
                  <c:v>2.0108206674109974</c:v>
                </c:pt>
                <c:pt idx="91">
                  <c:v>2.2560427000220944</c:v>
                </c:pt>
                <c:pt idx="92">
                  <c:v>2.3541315130665335</c:v>
                </c:pt>
                <c:pt idx="93">
                  <c:v>2.3050871065443137</c:v>
                </c:pt>
                <c:pt idx="94">
                  <c:v>1.7655986347999</c:v>
                </c:pt>
                <c:pt idx="95">
                  <c:v>1.8391652445832292</c:v>
                </c:pt>
                <c:pt idx="96">
                  <c:v>1.8636874478443388</c:v>
                </c:pt>
                <c:pt idx="97">
                  <c:v>1.8391652445832292</c:v>
                </c:pt>
                <c:pt idx="98">
                  <c:v>1.6429876184943515</c:v>
                </c:pt>
                <c:pt idx="99">
                  <c:v>1.593943211972132</c:v>
                </c:pt>
                <c:pt idx="100">
                  <c:v>1.593943211972132</c:v>
                </c:pt>
                <c:pt idx="101">
                  <c:v>1.6184654152332416</c:v>
                </c:pt>
                <c:pt idx="102">
                  <c:v>1.6920320250165708</c:v>
                </c:pt>
                <c:pt idx="103">
                  <c:v>1.9862984641498878</c:v>
                </c:pt>
                <c:pt idx="104">
                  <c:v>2.0353428706721068</c:v>
                </c:pt>
                <c:pt idx="105">
                  <c:v>1.8146430413221197</c:v>
                </c:pt>
                <c:pt idx="106">
                  <c:v>1.7410764315387903</c:v>
                </c:pt>
                <c:pt idx="107">
                  <c:v>1.937254057627668</c:v>
                </c:pt>
                <c:pt idx="108">
                  <c:v>2.4767425293720819</c:v>
                </c:pt>
                <c:pt idx="109">
                  <c:v>2.8200533750276184</c:v>
                </c:pt>
                <c:pt idx="110">
                  <c:v>2.9181421880720571</c:v>
                </c:pt>
                <c:pt idx="111">
                  <c:v>2.8936199848109472</c:v>
                </c:pt>
                <c:pt idx="112">
                  <c:v>3.3595418467720322</c:v>
                </c:pt>
                <c:pt idx="113">
                  <c:v>3.6047638793831291</c:v>
                </c:pt>
                <c:pt idx="114">
                  <c:v>3.8990303185164459</c:v>
                </c:pt>
                <c:pt idx="115">
                  <c:v>3.9725969282997755</c:v>
                </c:pt>
                <c:pt idx="116">
                  <c:v>4.3894743837386407</c:v>
                </c:pt>
                <c:pt idx="117">
                  <c:v>4.3894743837386407</c:v>
                </c:pt>
                <c:pt idx="118">
                  <c:v>4.3649521804775304</c:v>
                </c:pt>
                <c:pt idx="119">
                  <c:v>3.0897976108998249</c:v>
                </c:pt>
                <c:pt idx="120">
                  <c:v>3.1143198141609352</c:v>
                </c:pt>
                <c:pt idx="121">
                  <c:v>3.9235525217775553</c:v>
                </c:pt>
                <c:pt idx="122">
                  <c:v>3.8254637087331171</c:v>
                </c:pt>
                <c:pt idx="123">
                  <c:v>4.9534850587441639</c:v>
                </c:pt>
                <c:pt idx="124">
                  <c:v>5.0515738717886025</c:v>
                </c:pt>
                <c:pt idx="125">
                  <c:v>5.9098509859274433</c:v>
                </c:pt>
                <c:pt idx="126">
                  <c:v>5.9588953924496622</c:v>
                </c:pt>
                <c:pt idx="127">
                  <c:v>5.7872399696218944</c:v>
                </c:pt>
                <c:pt idx="128">
                  <c:v>6.0569842054941017</c:v>
                </c:pt>
                <c:pt idx="129">
                  <c:v>6.3757728478885278</c:v>
                </c:pt>
                <c:pt idx="130">
                  <c:v>6.6945614902829549</c:v>
                </c:pt>
                <c:pt idx="131">
                  <c:v>6.1795952217996497</c:v>
                </c:pt>
                <c:pt idx="132">
                  <c:v>6.2286396283218703</c:v>
                </c:pt>
                <c:pt idx="133">
                  <c:v>7.2095277587662583</c:v>
                </c:pt>
                <c:pt idx="134">
                  <c:v>6.8662169131107218</c:v>
                </c:pt>
                <c:pt idx="135">
                  <c:v>7.5773608076829051</c:v>
                </c:pt>
                <c:pt idx="136">
                  <c:v>7.185005555505148</c:v>
                </c:pt>
                <c:pt idx="137">
                  <c:v>8.3130269055161961</c:v>
                </c:pt>
                <c:pt idx="138">
                  <c:v>8.2394602957328669</c:v>
                </c:pt>
                <c:pt idx="139">
                  <c:v>8.3620713120384149</c:v>
                </c:pt>
                <c:pt idx="140">
                  <c:v>8.0923270761662085</c:v>
                </c:pt>
                <c:pt idx="141">
                  <c:v>7.7980606370328918</c:v>
                </c:pt>
                <c:pt idx="142">
                  <c:v>8.0187604663828793</c:v>
                </c:pt>
                <c:pt idx="143">
                  <c:v>7.0133501326773811</c:v>
                </c:pt>
                <c:pt idx="144">
                  <c:v>6.7436058968051737</c:v>
                </c:pt>
                <c:pt idx="145">
                  <c:v>7.3566609783329167</c:v>
                </c:pt>
                <c:pt idx="146">
                  <c:v>7.8716272468162209</c:v>
                </c:pt>
                <c:pt idx="147">
                  <c:v>7.381183181594027</c:v>
                </c:pt>
                <c:pt idx="148">
                  <c:v>9.367481645743915</c:v>
                </c:pt>
                <c:pt idx="149">
                  <c:v>10.412647830743392</c:v>
                </c:pt>
                <c:pt idx="150">
                  <c:v>13.482414290278591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'BL_7-Tage-Inzidenz'!$A$15</c:f>
              <c:strCache>
                <c:ptCount val="1"/>
                <c:pt idx="0">
                  <c:v>Schleswig-Holstein</c:v>
                </c:pt>
              </c:strCache>
            </c:strRef>
          </c:tx>
          <c:spPr>
            <a:ln w="15875"/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'BL_7-Tage-Inzidenz'!$I$15:$FC$15</c:f>
              <c:numCache>
                <c:formatCode>0.0</c:formatCode>
                <c:ptCount val="151"/>
                <c:pt idx="0">
                  <c:v>5.4889819906155664</c:v>
                </c:pt>
                <c:pt idx="1">
                  <c:v>4.4188031119420916</c:v>
                </c:pt>
                <c:pt idx="2">
                  <c:v>4.2461936153818529</c:v>
                </c:pt>
                <c:pt idx="3">
                  <c:v>3.279580434644521</c:v>
                </c:pt>
                <c:pt idx="4">
                  <c:v>2.8307957435879025</c:v>
                </c:pt>
                <c:pt idx="5">
                  <c:v>2.2784453545951409</c:v>
                </c:pt>
                <c:pt idx="6">
                  <c:v>1.6570511669782844</c:v>
                </c:pt>
                <c:pt idx="7">
                  <c:v>1.4844416704180465</c:v>
                </c:pt>
                <c:pt idx="8">
                  <c:v>1.346354073169856</c:v>
                </c:pt>
                <c:pt idx="9">
                  <c:v>1.1737445766096182</c:v>
                </c:pt>
                <c:pt idx="10">
                  <c:v>1.6225292676662366</c:v>
                </c:pt>
                <c:pt idx="11">
                  <c:v>2.1748796566589981</c:v>
                </c:pt>
                <c:pt idx="12">
                  <c:v>2.105835858034903</c:v>
                </c:pt>
                <c:pt idx="13">
                  <c:v>2.0713139587228557</c:v>
                </c:pt>
                <c:pt idx="14">
                  <c:v>2.2094015559710458</c:v>
                </c:pt>
                <c:pt idx="15">
                  <c:v>1.8296606635385224</c:v>
                </c:pt>
                <c:pt idx="16">
                  <c:v>1.5880073683541891</c:v>
                </c:pt>
                <c:pt idx="17">
                  <c:v>1.0011350800493801</c:v>
                </c:pt>
                <c:pt idx="18">
                  <c:v>0.79400368417709455</c:v>
                </c:pt>
                <c:pt idx="19">
                  <c:v>0.93209128142528486</c:v>
                </c:pt>
                <c:pt idx="20">
                  <c:v>1.0356569793614279</c:v>
                </c:pt>
                <c:pt idx="21">
                  <c:v>1.2427883752337132</c:v>
                </c:pt>
                <c:pt idx="22">
                  <c:v>1.1392226772975704</c:v>
                </c:pt>
                <c:pt idx="23">
                  <c:v>1.1392226772975704</c:v>
                </c:pt>
                <c:pt idx="24">
                  <c:v>0.93209128142528486</c:v>
                </c:pt>
                <c:pt idx="25">
                  <c:v>0.51782848968071393</c:v>
                </c:pt>
                <c:pt idx="26">
                  <c:v>0.44878469105661872</c:v>
                </c:pt>
                <c:pt idx="27">
                  <c:v>0.37974089243252346</c:v>
                </c:pt>
                <c:pt idx="28">
                  <c:v>0.34521899312047588</c:v>
                </c:pt>
                <c:pt idx="29">
                  <c:v>0.34521899312047588</c:v>
                </c:pt>
                <c:pt idx="30">
                  <c:v>0.41426279174457109</c:v>
                </c:pt>
                <c:pt idx="31">
                  <c:v>0.51782848968071393</c:v>
                </c:pt>
                <c:pt idx="32">
                  <c:v>0.44878469105661872</c:v>
                </c:pt>
                <c:pt idx="33">
                  <c:v>0.34521899312047588</c:v>
                </c:pt>
                <c:pt idx="34">
                  <c:v>0.3106970938084283</c:v>
                </c:pt>
                <c:pt idx="35">
                  <c:v>0.27617519449638073</c:v>
                </c:pt>
                <c:pt idx="36">
                  <c:v>0.3106970938084283</c:v>
                </c:pt>
                <c:pt idx="37">
                  <c:v>0.24165329518433312</c:v>
                </c:pt>
                <c:pt idx="38">
                  <c:v>0.44878469105661872</c:v>
                </c:pt>
                <c:pt idx="39">
                  <c:v>0.48330659036866624</c:v>
                </c:pt>
                <c:pt idx="40">
                  <c:v>0.51782848968071393</c:v>
                </c:pt>
                <c:pt idx="41">
                  <c:v>0.58687228830480909</c:v>
                </c:pt>
                <c:pt idx="42">
                  <c:v>0.51782848968071393</c:v>
                </c:pt>
                <c:pt idx="43">
                  <c:v>0.51782848968071393</c:v>
                </c:pt>
                <c:pt idx="44">
                  <c:v>0.62139418761685661</c:v>
                </c:pt>
                <c:pt idx="45">
                  <c:v>0.44878469105661872</c:v>
                </c:pt>
                <c:pt idx="46">
                  <c:v>0.44878469105661872</c:v>
                </c:pt>
                <c:pt idx="47">
                  <c:v>0.44878469105661872</c:v>
                </c:pt>
                <c:pt idx="48">
                  <c:v>0.37974089243252346</c:v>
                </c:pt>
                <c:pt idx="49">
                  <c:v>0.58687228830480909</c:v>
                </c:pt>
                <c:pt idx="50">
                  <c:v>0.72495988555299939</c:v>
                </c:pt>
                <c:pt idx="51">
                  <c:v>0.79400368417709455</c:v>
                </c:pt>
                <c:pt idx="52">
                  <c:v>1.0011350800493801</c:v>
                </c:pt>
                <c:pt idx="53">
                  <c:v>1.0356569793614279</c:v>
                </c:pt>
                <c:pt idx="54">
                  <c:v>1.0356569793614279</c:v>
                </c:pt>
                <c:pt idx="55">
                  <c:v>1.2082664759216657</c:v>
                </c:pt>
                <c:pt idx="56">
                  <c:v>1.1737445766096182</c:v>
                </c:pt>
                <c:pt idx="57">
                  <c:v>1.1737445766096182</c:v>
                </c:pt>
                <c:pt idx="58">
                  <c:v>0.96661318073733249</c:v>
                </c:pt>
                <c:pt idx="59">
                  <c:v>0.82852558348914218</c:v>
                </c:pt>
                <c:pt idx="60">
                  <c:v>0.82852558348914218</c:v>
                </c:pt>
                <c:pt idx="61">
                  <c:v>0.72495988555299939</c:v>
                </c:pt>
                <c:pt idx="62">
                  <c:v>0.58687228830480909</c:v>
                </c:pt>
                <c:pt idx="63">
                  <c:v>1.0701788786734752</c:v>
                </c:pt>
                <c:pt idx="64">
                  <c:v>1.2082664759216657</c:v>
                </c:pt>
                <c:pt idx="65">
                  <c:v>1.1737445766096182</c:v>
                </c:pt>
                <c:pt idx="66">
                  <c:v>1.1737445766096182</c:v>
                </c:pt>
                <c:pt idx="67">
                  <c:v>1.5880073683541891</c:v>
                </c:pt>
                <c:pt idx="68">
                  <c:v>1.6570511669782844</c:v>
                </c:pt>
                <c:pt idx="69">
                  <c:v>1.6570511669782844</c:v>
                </c:pt>
                <c:pt idx="70">
                  <c:v>1.7260949656023796</c:v>
                </c:pt>
                <c:pt idx="71">
                  <c:v>1.7260949656023796</c:v>
                </c:pt>
                <c:pt idx="72">
                  <c:v>1.933226361474665</c:v>
                </c:pt>
                <c:pt idx="73">
                  <c:v>2.105835858034903</c:v>
                </c:pt>
                <c:pt idx="74">
                  <c:v>2.036792059410808</c:v>
                </c:pt>
                <c:pt idx="75">
                  <c:v>2.1403577573469503</c:v>
                </c:pt>
                <c:pt idx="76">
                  <c:v>2.036792059410808</c:v>
                </c:pt>
                <c:pt idx="77">
                  <c:v>2.3820110525312841</c:v>
                </c:pt>
                <c:pt idx="78">
                  <c:v>3.4867118305168066</c:v>
                </c:pt>
                <c:pt idx="79">
                  <c:v>3.6593213270770448</c:v>
                </c:pt>
                <c:pt idx="80">
                  <c:v>4.3152374140059484</c:v>
                </c:pt>
                <c:pt idx="81">
                  <c:v>4.7295002057505204</c:v>
                </c:pt>
                <c:pt idx="82">
                  <c:v>4.9021097023107574</c:v>
                </c:pt>
                <c:pt idx="83">
                  <c:v>4.798544004374615</c:v>
                </c:pt>
                <c:pt idx="84">
                  <c:v>4.9366316016228051</c:v>
                </c:pt>
                <c:pt idx="85">
                  <c:v>4.798544004374615</c:v>
                </c:pt>
                <c:pt idx="86">
                  <c:v>4.4188031119420916</c:v>
                </c:pt>
                <c:pt idx="87">
                  <c:v>4.7640221050625682</c:v>
                </c:pt>
                <c:pt idx="88">
                  <c:v>4.2461936153818529</c:v>
                </c:pt>
                <c:pt idx="89">
                  <c:v>3.9700184208854727</c:v>
                </c:pt>
                <c:pt idx="90">
                  <c:v>3.7974089243252349</c:v>
                </c:pt>
                <c:pt idx="91">
                  <c:v>4.3497593133179961</c:v>
                </c:pt>
                <c:pt idx="92">
                  <c:v>5.4889819906155664</c:v>
                </c:pt>
                <c:pt idx="93">
                  <c:v>6.248463775480614</c:v>
                </c:pt>
                <c:pt idx="94">
                  <c:v>5.972288580984233</c:v>
                </c:pt>
                <c:pt idx="95">
                  <c:v>6.4555951713528996</c:v>
                </c:pt>
                <c:pt idx="96">
                  <c:v>6.6282046679131374</c:v>
                </c:pt>
                <c:pt idx="97">
                  <c:v>6.6282046679131374</c:v>
                </c:pt>
                <c:pt idx="98">
                  <c:v>6.0413323796083285</c:v>
                </c:pt>
                <c:pt idx="99">
                  <c:v>4.9021097023107574</c:v>
                </c:pt>
                <c:pt idx="100">
                  <c:v>4.4878469105661871</c:v>
                </c:pt>
                <c:pt idx="101">
                  <c:v>4.4533250112541394</c:v>
                </c:pt>
                <c:pt idx="102">
                  <c:v>3.9354965215734254</c:v>
                </c:pt>
                <c:pt idx="103">
                  <c:v>3.7283651257011394</c:v>
                </c:pt>
                <c:pt idx="104">
                  <c:v>3.7283651257011394</c:v>
                </c:pt>
                <c:pt idx="105">
                  <c:v>3.9354965215734254</c:v>
                </c:pt>
                <c:pt idx="106">
                  <c:v>4.4533250112541394</c:v>
                </c:pt>
                <c:pt idx="107">
                  <c:v>4.3842812126300439</c:v>
                </c:pt>
                <c:pt idx="108">
                  <c:v>4.2116717160698061</c:v>
                </c:pt>
                <c:pt idx="109">
                  <c:v>4.2461936153818529</c:v>
                </c:pt>
                <c:pt idx="110">
                  <c:v>4.0045403201975205</c:v>
                </c:pt>
                <c:pt idx="111">
                  <c:v>4.0390622195095682</c:v>
                </c:pt>
                <c:pt idx="112">
                  <c:v>3.86645272294933</c:v>
                </c:pt>
                <c:pt idx="113">
                  <c:v>3.5212337298288543</c:v>
                </c:pt>
                <c:pt idx="114">
                  <c:v>3.6938432263890917</c:v>
                </c:pt>
                <c:pt idx="115">
                  <c:v>3.6593213270770448</c:v>
                </c:pt>
                <c:pt idx="116">
                  <c:v>3.348624233268616</c:v>
                </c:pt>
                <c:pt idx="117">
                  <c:v>3.3141023339565687</c:v>
                </c:pt>
                <c:pt idx="118">
                  <c:v>3.2105366360204255</c:v>
                </c:pt>
                <c:pt idx="119">
                  <c:v>3.555755629140902</c:v>
                </c:pt>
                <c:pt idx="120">
                  <c:v>3.6247994277649971</c:v>
                </c:pt>
                <c:pt idx="121">
                  <c:v>3.7283651257011394</c:v>
                </c:pt>
                <c:pt idx="122">
                  <c:v>3.348624233268616</c:v>
                </c:pt>
                <c:pt idx="123">
                  <c:v>3.4176680318927115</c:v>
                </c:pt>
                <c:pt idx="124">
                  <c:v>3.279580434644521</c:v>
                </c:pt>
                <c:pt idx="125">
                  <c:v>3.4521899312047593</c:v>
                </c:pt>
                <c:pt idx="126">
                  <c:v>3.5902775284529498</c:v>
                </c:pt>
                <c:pt idx="127">
                  <c:v>4.0045403201975205</c:v>
                </c:pt>
                <c:pt idx="128">
                  <c:v>3.9700184208854727</c:v>
                </c:pt>
                <c:pt idx="129">
                  <c:v>4.7640221050625682</c:v>
                </c:pt>
                <c:pt idx="130">
                  <c:v>5.5580257892396618</c:v>
                </c:pt>
                <c:pt idx="131">
                  <c:v>6.0068104802962807</c:v>
                </c:pt>
                <c:pt idx="132">
                  <c:v>6.2139418761685672</c:v>
                </c:pt>
                <c:pt idx="133">
                  <c:v>6.7317703658492807</c:v>
                </c:pt>
                <c:pt idx="134">
                  <c:v>6.8698579630974699</c:v>
                </c:pt>
                <c:pt idx="135">
                  <c:v>7.2495988555299942</c:v>
                </c:pt>
                <c:pt idx="136">
                  <c:v>8.1816901369552788</c:v>
                </c:pt>
                <c:pt idx="137">
                  <c:v>8.8721281231962319</c:v>
                </c:pt>
                <c:pt idx="138">
                  <c:v>8.3888215328275653</c:v>
                </c:pt>
                <c:pt idx="139">
                  <c:v>8.3197777342034698</c:v>
                </c:pt>
                <c:pt idx="140">
                  <c:v>8.6649967273239454</c:v>
                </c:pt>
                <c:pt idx="141">
                  <c:v>9.2173471163167058</c:v>
                </c:pt>
                <c:pt idx="142">
                  <c:v>9.2518690156287544</c:v>
                </c:pt>
                <c:pt idx="143">
                  <c:v>8.2162120362673274</c:v>
                </c:pt>
                <c:pt idx="144">
                  <c:v>8.0436025397070878</c:v>
                </c:pt>
                <c:pt idx="145">
                  <c:v>7.8019492445227554</c:v>
                </c:pt>
                <c:pt idx="146">
                  <c:v>8.3888215328275653</c:v>
                </c:pt>
                <c:pt idx="147">
                  <c:v>8.2507339355793743</c:v>
                </c:pt>
                <c:pt idx="148">
                  <c:v>8.5269091300757545</c:v>
                </c:pt>
                <c:pt idx="149">
                  <c:v>8.4372986455897205</c:v>
                </c:pt>
                <c:pt idx="150">
                  <c:v>9.8492547454639183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'BL_7-Tage-Inzidenz'!$A$16</c:f>
              <c:strCache>
                <c:ptCount val="1"/>
                <c:pt idx="0">
                  <c:v>Brandenburg</c:v>
                </c:pt>
              </c:strCache>
            </c:strRef>
          </c:tx>
          <c:spPr>
            <a:ln w="15875">
              <a:solidFill>
                <a:srgbClr val="F999EB"/>
              </a:solidFill>
            </a:ln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'BL_7-Tage-Inzidenz'!$I$16:$FC$16</c:f>
              <c:numCache>
                <c:formatCode>0.0</c:formatCode>
                <c:ptCount val="151"/>
                <c:pt idx="0">
                  <c:v>4.1800744212487917</c:v>
                </c:pt>
                <c:pt idx="1">
                  <c:v>2.8663367459991713</c:v>
                </c:pt>
                <c:pt idx="2">
                  <c:v>1.9905116291660911</c:v>
                </c:pt>
                <c:pt idx="3">
                  <c:v>2.1895627920827003</c:v>
                </c:pt>
                <c:pt idx="4">
                  <c:v>1.9507013965827693</c:v>
                </c:pt>
                <c:pt idx="5">
                  <c:v>1.831270698832804</c:v>
                </c:pt>
                <c:pt idx="6">
                  <c:v>1.791460466249482</c:v>
                </c:pt>
                <c:pt idx="7">
                  <c:v>1.6720297684995167</c:v>
                </c:pt>
                <c:pt idx="8">
                  <c:v>1.7516502336661604</c:v>
                </c:pt>
                <c:pt idx="9">
                  <c:v>1.6322195359161946</c:v>
                </c:pt>
                <c:pt idx="10">
                  <c:v>1.1544967449163328</c:v>
                </c:pt>
                <c:pt idx="11">
                  <c:v>1.0350660471663675</c:v>
                </c:pt>
                <c:pt idx="12">
                  <c:v>0.71658418649979283</c:v>
                </c:pt>
                <c:pt idx="13">
                  <c:v>0.67677395391647099</c:v>
                </c:pt>
                <c:pt idx="14">
                  <c:v>1.1544967449163328</c:v>
                </c:pt>
                <c:pt idx="15">
                  <c:v>1.3137376752496202</c:v>
                </c:pt>
                <c:pt idx="16">
                  <c:v>1.0350660471663675</c:v>
                </c:pt>
                <c:pt idx="17">
                  <c:v>1.2341172100829765</c:v>
                </c:pt>
                <c:pt idx="18">
                  <c:v>1.2739274426662983</c:v>
                </c:pt>
                <c:pt idx="19">
                  <c:v>1.3137376752496202</c:v>
                </c:pt>
                <c:pt idx="20">
                  <c:v>1.353547907832942</c:v>
                </c:pt>
                <c:pt idx="21">
                  <c:v>1.1544967449163328</c:v>
                </c:pt>
                <c:pt idx="22">
                  <c:v>0.95544558199972374</c:v>
                </c:pt>
                <c:pt idx="23">
                  <c:v>0.95544558199972374</c:v>
                </c:pt>
                <c:pt idx="24">
                  <c:v>0.87582511683308018</c:v>
                </c:pt>
                <c:pt idx="25">
                  <c:v>0.71658418649979283</c:v>
                </c:pt>
                <c:pt idx="26">
                  <c:v>0.63696372133314916</c:v>
                </c:pt>
                <c:pt idx="27">
                  <c:v>0.91563534941640201</c:v>
                </c:pt>
                <c:pt idx="28">
                  <c:v>0.95544558199972374</c:v>
                </c:pt>
                <c:pt idx="29">
                  <c:v>0.7962046516664365</c:v>
                </c:pt>
                <c:pt idx="30">
                  <c:v>1.592409303332873</c:v>
                </c:pt>
                <c:pt idx="31">
                  <c:v>0.99525581458304557</c:v>
                </c:pt>
                <c:pt idx="32">
                  <c:v>1.1544967449163328</c:v>
                </c:pt>
                <c:pt idx="33">
                  <c:v>1.114686512333011</c:v>
                </c:pt>
                <c:pt idx="34">
                  <c:v>1.2341172100829765</c:v>
                </c:pt>
                <c:pt idx="35">
                  <c:v>1.2341172100829765</c:v>
                </c:pt>
                <c:pt idx="36">
                  <c:v>1.7118400010828383</c:v>
                </c:pt>
                <c:pt idx="37">
                  <c:v>1.592409303332873</c:v>
                </c:pt>
                <c:pt idx="38">
                  <c:v>1.7516502336661604</c:v>
                </c:pt>
                <c:pt idx="39">
                  <c:v>1.791460466249482</c:v>
                </c:pt>
                <c:pt idx="40">
                  <c:v>1.791460466249482</c:v>
                </c:pt>
                <c:pt idx="41">
                  <c:v>1.9905116291660911</c:v>
                </c:pt>
                <c:pt idx="42">
                  <c:v>2.1497525594993783</c:v>
                </c:pt>
                <c:pt idx="43">
                  <c:v>1.9108911639994475</c:v>
                </c:pt>
                <c:pt idx="44">
                  <c:v>2.1099423269160567</c:v>
                </c:pt>
                <c:pt idx="45">
                  <c:v>2.030321861749413</c:v>
                </c:pt>
                <c:pt idx="46">
                  <c:v>1.592409303332873</c:v>
                </c:pt>
                <c:pt idx="47">
                  <c:v>1.1544967449163328</c:v>
                </c:pt>
                <c:pt idx="48">
                  <c:v>1.2341172100829765</c:v>
                </c:pt>
                <c:pt idx="49">
                  <c:v>1.3933581404162638</c:v>
                </c:pt>
                <c:pt idx="50">
                  <c:v>1.2739274426662983</c:v>
                </c:pt>
                <c:pt idx="51">
                  <c:v>0.95544558199972374</c:v>
                </c:pt>
                <c:pt idx="52">
                  <c:v>1.0748762797496891</c:v>
                </c:pt>
                <c:pt idx="53">
                  <c:v>1.1544967449163328</c:v>
                </c:pt>
                <c:pt idx="54">
                  <c:v>1.1544967449163328</c:v>
                </c:pt>
                <c:pt idx="55">
                  <c:v>1.1943069774996546</c:v>
                </c:pt>
                <c:pt idx="56">
                  <c:v>1.1544967449163328</c:v>
                </c:pt>
                <c:pt idx="57">
                  <c:v>1.2341172100829765</c:v>
                </c:pt>
                <c:pt idx="58">
                  <c:v>1.1544967449163328</c:v>
                </c:pt>
                <c:pt idx="59">
                  <c:v>0.87582511683308018</c:v>
                </c:pt>
                <c:pt idx="60">
                  <c:v>0.7962046516664365</c:v>
                </c:pt>
                <c:pt idx="61">
                  <c:v>0.67677395391647099</c:v>
                </c:pt>
                <c:pt idx="62">
                  <c:v>0.67677395391647099</c:v>
                </c:pt>
                <c:pt idx="63">
                  <c:v>0.59715348874982732</c:v>
                </c:pt>
                <c:pt idx="64">
                  <c:v>0.67677395391647099</c:v>
                </c:pt>
                <c:pt idx="65">
                  <c:v>0.71658418649979283</c:v>
                </c:pt>
                <c:pt idx="66">
                  <c:v>0.75639441908311467</c:v>
                </c:pt>
                <c:pt idx="67">
                  <c:v>0.83601488424975834</c:v>
                </c:pt>
                <c:pt idx="68">
                  <c:v>0.67677395391647099</c:v>
                </c:pt>
                <c:pt idx="69">
                  <c:v>0.91563534941640201</c:v>
                </c:pt>
                <c:pt idx="70">
                  <c:v>0.91563534941640201</c:v>
                </c:pt>
                <c:pt idx="71">
                  <c:v>1.1943069774996546</c:v>
                </c:pt>
                <c:pt idx="72">
                  <c:v>1.5525990707495509</c:v>
                </c:pt>
                <c:pt idx="73">
                  <c:v>1.9905116291660911</c:v>
                </c:pt>
                <c:pt idx="74">
                  <c:v>1.831270698832804</c:v>
                </c:pt>
                <c:pt idx="75">
                  <c:v>1.5525990707495509</c:v>
                </c:pt>
                <c:pt idx="76">
                  <c:v>1.5525990707495509</c:v>
                </c:pt>
                <c:pt idx="77">
                  <c:v>1.2341172100829765</c:v>
                </c:pt>
                <c:pt idx="78">
                  <c:v>0.87582511683308018</c:v>
                </c:pt>
                <c:pt idx="79">
                  <c:v>0.75639441908311467</c:v>
                </c:pt>
                <c:pt idx="80">
                  <c:v>0.91563534941640201</c:v>
                </c:pt>
                <c:pt idx="81">
                  <c:v>1.0748762797496891</c:v>
                </c:pt>
                <c:pt idx="82">
                  <c:v>1.0350660471663675</c:v>
                </c:pt>
                <c:pt idx="83">
                  <c:v>1.0350660471663675</c:v>
                </c:pt>
                <c:pt idx="84">
                  <c:v>1.114686512333011</c:v>
                </c:pt>
                <c:pt idx="85">
                  <c:v>1.114686512333011</c:v>
                </c:pt>
                <c:pt idx="86">
                  <c:v>1.4331683729995857</c:v>
                </c:pt>
                <c:pt idx="87">
                  <c:v>1.1943069774996546</c:v>
                </c:pt>
                <c:pt idx="88">
                  <c:v>1.9108911639994475</c:v>
                </c:pt>
                <c:pt idx="89">
                  <c:v>1.9905116291660911</c:v>
                </c:pt>
                <c:pt idx="90">
                  <c:v>1.9108911639994475</c:v>
                </c:pt>
                <c:pt idx="91">
                  <c:v>1.9905116291660911</c:v>
                </c:pt>
                <c:pt idx="92">
                  <c:v>1.791460466249482</c:v>
                </c:pt>
                <c:pt idx="93">
                  <c:v>1.831270698832804</c:v>
                </c:pt>
                <c:pt idx="94">
                  <c:v>2.4284241875826309</c:v>
                </c:pt>
                <c:pt idx="95">
                  <c:v>2.1497525594993783</c:v>
                </c:pt>
                <c:pt idx="96">
                  <c:v>2.030321861749413</c:v>
                </c:pt>
                <c:pt idx="97">
                  <c:v>2.2293730246660219</c:v>
                </c:pt>
                <c:pt idx="98">
                  <c:v>2.1497525594993783</c:v>
                </c:pt>
                <c:pt idx="99">
                  <c:v>2.6274753504992403</c:v>
                </c:pt>
                <c:pt idx="100">
                  <c:v>2.3886139549993093</c:v>
                </c:pt>
                <c:pt idx="101">
                  <c:v>2.6672855830825619</c:v>
                </c:pt>
                <c:pt idx="102">
                  <c:v>3.383869769582355</c:v>
                </c:pt>
                <c:pt idx="103">
                  <c:v>3.3042493044157109</c:v>
                </c:pt>
                <c:pt idx="104">
                  <c:v>3.1051981414991019</c:v>
                </c:pt>
                <c:pt idx="105">
                  <c:v>2.7867162808325276</c:v>
                </c:pt>
                <c:pt idx="106">
                  <c:v>2.945957211165815</c:v>
                </c:pt>
                <c:pt idx="107">
                  <c:v>3.0255776763324587</c:v>
                </c:pt>
                <c:pt idx="108">
                  <c:v>2.9857674437491366</c:v>
                </c:pt>
                <c:pt idx="109">
                  <c:v>2.7867162808325276</c:v>
                </c:pt>
                <c:pt idx="110">
                  <c:v>2.3886139549993093</c:v>
                </c:pt>
                <c:pt idx="111">
                  <c:v>2.2691832572493436</c:v>
                </c:pt>
                <c:pt idx="112">
                  <c:v>1.9905116291660911</c:v>
                </c:pt>
                <c:pt idx="113">
                  <c:v>1.4331683729995857</c:v>
                </c:pt>
                <c:pt idx="114">
                  <c:v>1.5127888381662293</c:v>
                </c:pt>
                <c:pt idx="115">
                  <c:v>1.1943069774996546</c:v>
                </c:pt>
                <c:pt idx="116">
                  <c:v>1.831270698832804</c:v>
                </c:pt>
                <c:pt idx="117">
                  <c:v>1.9507013965827693</c:v>
                </c:pt>
                <c:pt idx="118">
                  <c:v>2.070132094332735</c:v>
                </c:pt>
                <c:pt idx="119">
                  <c:v>2.3488037224159872</c:v>
                </c:pt>
                <c:pt idx="120">
                  <c:v>2.6672855830825619</c:v>
                </c:pt>
                <c:pt idx="121">
                  <c:v>2.5478548853325966</c:v>
                </c:pt>
                <c:pt idx="122">
                  <c:v>2.7867162808325276</c:v>
                </c:pt>
                <c:pt idx="123">
                  <c:v>2.6274753504992403</c:v>
                </c:pt>
                <c:pt idx="124">
                  <c:v>2.5478548853325966</c:v>
                </c:pt>
                <c:pt idx="125">
                  <c:v>2.5876651179159182</c:v>
                </c:pt>
                <c:pt idx="126">
                  <c:v>2.5080446527492746</c:v>
                </c:pt>
                <c:pt idx="127">
                  <c:v>2.5876651179159182</c:v>
                </c:pt>
                <c:pt idx="128">
                  <c:v>3.0255776763324587</c:v>
                </c:pt>
                <c:pt idx="129">
                  <c:v>2.3488037224159872</c:v>
                </c:pt>
                <c:pt idx="130">
                  <c:v>2.8265265134158493</c:v>
                </c:pt>
                <c:pt idx="131">
                  <c:v>2.8265265134158493</c:v>
                </c:pt>
                <c:pt idx="132">
                  <c:v>2.7867162808325276</c:v>
                </c:pt>
                <c:pt idx="133">
                  <c:v>2.7867162808325276</c:v>
                </c:pt>
                <c:pt idx="134">
                  <c:v>2.7469060482492056</c:v>
                </c:pt>
                <c:pt idx="135">
                  <c:v>3.383869769582355</c:v>
                </c:pt>
                <c:pt idx="136">
                  <c:v>4.060643723498826</c:v>
                </c:pt>
                <c:pt idx="137">
                  <c:v>4.1402641886654701</c:v>
                </c:pt>
                <c:pt idx="138">
                  <c:v>4.2995051189987565</c:v>
                </c:pt>
                <c:pt idx="139">
                  <c:v>4.2995051189987565</c:v>
                </c:pt>
                <c:pt idx="140">
                  <c:v>4.9762790729152275</c:v>
                </c:pt>
                <c:pt idx="141">
                  <c:v>4.3791255841654007</c:v>
                </c:pt>
                <c:pt idx="142">
                  <c:v>5.215140468415159</c:v>
                </c:pt>
                <c:pt idx="143">
                  <c:v>4.7772279099986186</c:v>
                </c:pt>
                <c:pt idx="144">
                  <c:v>5.4938120964984112</c:v>
                </c:pt>
                <c:pt idx="145">
                  <c:v>6.290016748164847</c:v>
                </c:pt>
                <c:pt idx="146">
                  <c:v>7.2852725627478936</c:v>
                </c:pt>
                <c:pt idx="147">
                  <c:v>7.3648930279145368</c:v>
                </c:pt>
                <c:pt idx="148">
                  <c:v>7.4047032604978593</c:v>
                </c:pt>
                <c:pt idx="149">
                  <c:v>8.9218694052443936</c:v>
                </c:pt>
                <c:pt idx="150">
                  <c:v>8.9218694052443936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'BL_7-Tage-Inzidenz'!$A$17</c:f>
              <c:strCache>
                <c:ptCount val="1"/>
                <c:pt idx="0">
                  <c:v>Thüringen</c:v>
                </c:pt>
              </c:strCache>
            </c:strRef>
          </c:tx>
          <c:spPr>
            <a:ln w="15875">
              <a:solidFill>
                <a:srgbClr val="7FC4D7"/>
              </a:solidFill>
            </a:ln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'BL_7-Tage-Inzidenz'!$I$17:$FC$17</c:f>
              <c:numCache>
                <c:formatCode>0.0</c:formatCode>
                <c:ptCount val="151"/>
                <c:pt idx="0">
                  <c:v>9.0987777308581546</c:v>
                </c:pt>
                <c:pt idx="1">
                  <c:v>8.5855133460405142</c:v>
                </c:pt>
                <c:pt idx="2">
                  <c:v>7.9322677653635187</c:v>
                </c:pt>
                <c:pt idx="3">
                  <c:v>7.1857013874469526</c:v>
                </c:pt>
                <c:pt idx="4">
                  <c:v>7.1857013874469526</c:v>
                </c:pt>
                <c:pt idx="5">
                  <c:v>6.3924746109106012</c:v>
                </c:pt>
                <c:pt idx="6">
                  <c:v>6.7190974012490994</c:v>
                </c:pt>
                <c:pt idx="7">
                  <c:v>5.7392290302336049</c:v>
                </c:pt>
                <c:pt idx="8">
                  <c:v>4.9926626523170388</c:v>
                </c:pt>
                <c:pt idx="9">
                  <c:v>5.9258706247127471</c:v>
                </c:pt>
                <c:pt idx="10">
                  <c:v>5.7858894288533902</c:v>
                </c:pt>
                <c:pt idx="11">
                  <c:v>5.3659458412753223</c:v>
                </c:pt>
                <c:pt idx="12">
                  <c:v>5.5059270371346782</c:v>
                </c:pt>
                <c:pt idx="13">
                  <c:v>5.7858894288533902</c:v>
                </c:pt>
                <c:pt idx="14">
                  <c:v>5.5992478343742498</c:v>
                </c:pt>
                <c:pt idx="15">
                  <c:v>5.0859834495566094</c:v>
                </c:pt>
                <c:pt idx="16">
                  <c:v>5.6925686316138195</c:v>
                </c:pt>
                <c:pt idx="17">
                  <c:v>5.9725310233325324</c:v>
                </c:pt>
                <c:pt idx="18">
                  <c:v>5.8792102260929608</c:v>
                </c:pt>
                <c:pt idx="19">
                  <c:v>5.6925686316138195</c:v>
                </c:pt>
                <c:pt idx="20">
                  <c:v>6.6257766040095278</c:v>
                </c:pt>
                <c:pt idx="21">
                  <c:v>5.8792102260929608</c:v>
                </c:pt>
                <c:pt idx="22">
                  <c:v>4.432737868879614</c:v>
                </c:pt>
                <c:pt idx="23">
                  <c:v>3.7794922882026181</c:v>
                </c:pt>
                <c:pt idx="24">
                  <c:v>2.9396051130464804</c:v>
                </c:pt>
                <c:pt idx="25">
                  <c:v>2.8929447144266951</c:v>
                </c:pt>
                <c:pt idx="26">
                  <c:v>2.9396051130464804</c:v>
                </c:pt>
                <c:pt idx="27">
                  <c:v>2.7996239171871249</c:v>
                </c:pt>
                <c:pt idx="28">
                  <c:v>3.406209099244335</c:v>
                </c:pt>
                <c:pt idx="29">
                  <c:v>3.546190295103691</c:v>
                </c:pt>
                <c:pt idx="30">
                  <c:v>3.7328318895828327</c:v>
                </c:pt>
                <c:pt idx="31">
                  <c:v>3.6395110923432616</c:v>
                </c:pt>
                <c:pt idx="32">
                  <c:v>3.2195675047651933</c:v>
                </c:pt>
                <c:pt idx="33">
                  <c:v>3.6395110923432616</c:v>
                </c:pt>
                <c:pt idx="34">
                  <c:v>3.4528694978641203</c:v>
                </c:pt>
                <c:pt idx="35">
                  <c:v>3.3128883020047639</c:v>
                </c:pt>
                <c:pt idx="36">
                  <c:v>3.3128883020047639</c:v>
                </c:pt>
                <c:pt idx="37">
                  <c:v>2.7529635185673391</c:v>
                </c:pt>
                <c:pt idx="38">
                  <c:v>2.286359532369485</c:v>
                </c:pt>
                <c:pt idx="39">
                  <c:v>2.1463783365101285</c:v>
                </c:pt>
                <c:pt idx="40">
                  <c:v>1.8197555461716308</c:v>
                </c:pt>
                <c:pt idx="41">
                  <c:v>1.9130763434112017</c:v>
                </c:pt>
                <c:pt idx="42">
                  <c:v>2.0997179378903432</c:v>
                </c:pt>
                <c:pt idx="43">
                  <c:v>1.4464723572133475</c:v>
                </c:pt>
                <c:pt idx="44">
                  <c:v>1.2131703641144207</c:v>
                </c:pt>
                <c:pt idx="45">
                  <c:v>1.259830762734206</c:v>
                </c:pt>
                <c:pt idx="46">
                  <c:v>1.1665099654946354</c:v>
                </c:pt>
                <c:pt idx="47">
                  <c:v>0.88654757377592275</c:v>
                </c:pt>
                <c:pt idx="48">
                  <c:v>0.88654757377592275</c:v>
                </c:pt>
                <c:pt idx="49">
                  <c:v>0.83988717515613742</c:v>
                </c:pt>
                <c:pt idx="50">
                  <c:v>0.74656637791656655</c:v>
                </c:pt>
                <c:pt idx="51">
                  <c:v>0.83988717515613742</c:v>
                </c:pt>
                <c:pt idx="52">
                  <c:v>0.97986837101549351</c:v>
                </c:pt>
                <c:pt idx="53">
                  <c:v>0.83988717515613742</c:v>
                </c:pt>
                <c:pt idx="54">
                  <c:v>0.97986837101549351</c:v>
                </c:pt>
                <c:pt idx="55">
                  <c:v>1.0731891682550643</c:v>
                </c:pt>
                <c:pt idx="56">
                  <c:v>1.2131703641144207</c:v>
                </c:pt>
                <c:pt idx="57">
                  <c:v>1.259830762734206</c:v>
                </c:pt>
                <c:pt idx="58">
                  <c:v>1.3531515599737769</c:v>
                </c:pt>
                <c:pt idx="59">
                  <c:v>0.97986837101549351</c:v>
                </c:pt>
                <c:pt idx="60">
                  <c:v>1.0265287696352789</c:v>
                </c:pt>
                <c:pt idx="61">
                  <c:v>0.97986837101549351</c:v>
                </c:pt>
                <c:pt idx="62">
                  <c:v>0.93320797239570819</c:v>
                </c:pt>
                <c:pt idx="63">
                  <c:v>0.83988717515613742</c:v>
                </c:pt>
                <c:pt idx="64">
                  <c:v>0.79322677653635199</c:v>
                </c:pt>
                <c:pt idx="65">
                  <c:v>1.0731891682550643</c:v>
                </c:pt>
                <c:pt idx="66">
                  <c:v>1.2131703641144207</c:v>
                </c:pt>
                <c:pt idx="67">
                  <c:v>1.3998119585935624</c:v>
                </c:pt>
                <c:pt idx="68">
                  <c:v>1.3064911613539913</c:v>
                </c:pt>
                <c:pt idx="69">
                  <c:v>1.259830762734206</c:v>
                </c:pt>
                <c:pt idx="70">
                  <c:v>1.2131703641144207</c:v>
                </c:pt>
                <c:pt idx="71">
                  <c:v>1.0265287696352789</c:v>
                </c:pt>
                <c:pt idx="72">
                  <c:v>0.65324558067699567</c:v>
                </c:pt>
                <c:pt idx="73">
                  <c:v>0.97986837101549351</c:v>
                </c:pt>
                <c:pt idx="74">
                  <c:v>0.88654757377592275</c:v>
                </c:pt>
                <c:pt idx="75">
                  <c:v>0.88654757377592275</c:v>
                </c:pt>
                <c:pt idx="76">
                  <c:v>1.1198495668748498</c:v>
                </c:pt>
                <c:pt idx="77">
                  <c:v>1.2131703641144207</c:v>
                </c:pt>
                <c:pt idx="78">
                  <c:v>1.3531515599737769</c:v>
                </c:pt>
                <c:pt idx="79">
                  <c:v>1.4464723572133475</c:v>
                </c:pt>
                <c:pt idx="80">
                  <c:v>1.0265287696352789</c:v>
                </c:pt>
                <c:pt idx="81">
                  <c:v>1.3064911613539913</c:v>
                </c:pt>
                <c:pt idx="82">
                  <c:v>1.0731891682550643</c:v>
                </c:pt>
                <c:pt idx="83">
                  <c:v>1.0731891682550643</c:v>
                </c:pt>
                <c:pt idx="84">
                  <c:v>1.5397931544529186</c:v>
                </c:pt>
                <c:pt idx="85">
                  <c:v>1.4931327558331331</c:v>
                </c:pt>
                <c:pt idx="86">
                  <c:v>1.8664159447914164</c:v>
                </c:pt>
                <c:pt idx="87">
                  <c:v>2.1463783365101285</c:v>
                </c:pt>
                <c:pt idx="88">
                  <c:v>2.1930387351299143</c:v>
                </c:pt>
                <c:pt idx="89">
                  <c:v>2.286359532369485</c:v>
                </c:pt>
                <c:pt idx="90">
                  <c:v>2.3330199309892707</c:v>
                </c:pt>
                <c:pt idx="91">
                  <c:v>2.0997179378903432</c:v>
                </c:pt>
                <c:pt idx="92">
                  <c:v>2.8929447144266951</c:v>
                </c:pt>
                <c:pt idx="93">
                  <c:v>2.8929447144266951</c:v>
                </c:pt>
                <c:pt idx="94">
                  <c:v>3.0795863089058373</c:v>
                </c:pt>
                <c:pt idx="95">
                  <c:v>3.1262467075256226</c:v>
                </c:pt>
                <c:pt idx="96">
                  <c:v>3.2195675047651933</c:v>
                </c:pt>
                <c:pt idx="97">
                  <c:v>3.2662279033849786</c:v>
                </c:pt>
                <c:pt idx="98">
                  <c:v>2.8929447144266951</c:v>
                </c:pt>
                <c:pt idx="99">
                  <c:v>2.4263407282288414</c:v>
                </c:pt>
                <c:pt idx="100">
                  <c:v>2.1930387351299143</c:v>
                </c:pt>
                <c:pt idx="101">
                  <c:v>2.0063971406507726</c:v>
                </c:pt>
                <c:pt idx="102">
                  <c:v>2.2396991337496996</c:v>
                </c:pt>
                <c:pt idx="103">
                  <c:v>2.2396991337496996</c:v>
                </c:pt>
                <c:pt idx="104">
                  <c:v>2.4263407282288414</c:v>
                </c:pt>
                <c:pt idx="105">
                  <c:v>2.6596427213277685</c:v>
                </c:pt>
                <c:pt idx="106">
                  <c:v>2.3796803296090561</c:v>
                </c:pt>
                <c:pt idx="107">
                  <c:v>2.7529635185673391</c:v>
                </c:pt>
                <c:pt idx="108">
                  <c:v>2.4730011268486267</c:v>
                </c:pt>
                <c:pt idx="109">
                  <c:v>2.9396051130464804</c:v>
                </c:pt>
                <c:pt idx="110">
                  <c:v>3.2195675047651933</c:v>
                </c:pt>
                <c:pt idx="111">
                  <c:v>3.2195675047651933</c:v>
                </c:pt>
                <c:pt idx="112">
                  <c:v>3.1729071061454079</c:v>
                </c:pt>
                <c:pt idx="113">
                  <c:v>3.1262467075256226</c:v>
                </c:pt>
                <c:pt idx="114">
                  <c:v>3.1729071061454079</c:v>
                </c:pt>
                <c:pt idx="115">
                  <c:v>2.7996239171871249</c:v>
                </c:pt>
                <c:pt idx="116">
                  <c:v>2.5663219240881974</c:v>
                </c:pt>
                <c:pt idx="117">
                  <c:v>2.4263407282288414</c:v>
                </c:pt>
                <c:pt idx="118">
                  <c:v>2.7996239171871249</c:v>
                </c:pt>
                <c:pt idx="119">
                  <c:v>2.7529635185673391</c:v>
                </c:pt>
                <c:pt idx="120">
                  <c:v>2.5663219240881974</c:v>
                </c:pt>
                <c:pt idx="121">
                  <c:v>3.0795863089058373</c:v>
                </c:pt>
                <c:pt idx="122">
                  <c:v>3.5928506937234763</c:v>
                </c:pt>
                <c:pt idx="123">
                  <c:v>3.6861714909630474</c:v>
                </c:pt>
                <c:pt idx="124">
                  <c:v>4.1994358757806864</c:v>
                </c:pt>
                <c:pt idx="125">
                  <c:v>4.3394170716400433</c:v>
                </c:pt>
                <c:pt idx="126">
                  <c:v>5.3192854426555369</c:v>
                </c:pt>
                <c:pt idx="127">
                  <c:v>5.7392290302336049</c:v>
                </c:pt>
                <c:pt idx="128">
                  <c:v>6.3458142122908159</c:v>
                </c:pt>
                <c:pt idx="129">
                  <c:v>6.3458142122908159</c:v>
                </c:pt>
                <c:pt idx="130">
                  <c:v>6.9057389957282407</c:v>
                </c:pt>
                <c:pt idx="131">
                  <c:v>6.4857954081501719</c:v>
                </c:pt>
                <c:pt idx="132">
                  <c:v>6.065851820572103</c:v>
                </c:pt>
                <c:pt idx="133">
                  <c:v>6.2058330164314599</c:v>
                </c:pt>
                <c:pt idx="134">
                  <c:v>5.3192854426555369</c:v>
                </c:pt>
                <c:pt idx="135">
                  <c:v>6.1125122191918893</c:v>
                </c:pt>
                <c:pt idx="136">
                  <c:v>5.7858894288533902</c:v>
                </c:pt>
                <c:pt idx="137">
                  <c:v>5.2726250440357516</c:v>
                </c:pt>
                <c:pt idx="138">
                  <c:v>5.0859834495566094</c:v>
                </c:pt>
                <c:pt idx="139">
                  <c:v>5.0393230509368241</c:v>
                </c:pt>
                <c:pt idx="140">
                  <c:v>3.8728130854421887</c:v>
                </c:pt>
                <c:pt idx="141">
                  <c:v>3.9661338826817594</c:v>
                </c:pt>
                <c:pt idx="142">
                  <c:v>4.4793982674993993</c:v>
                </c:pt>
                <c:pt idx="143">
                  <c:v>4.7593606592181121</c:v>
                </c:pt>
                <c:pt idx="144">
                  <c:v>5.0393230509368241</c:v>
                </c:pt>
                <c:pt idx="145">
                  <c:v>6.6724370026293132</c:v>
                </c:pt>
                <c:pt idx="146">
                  <c:v>6.7657577998688847</c:v>
                </c:pt>
                <c:pt idx="147">
                  <c:v>7.2790221846865233</c:v>
                </c:pt>
                <c:pt idx="148">
                  <c:v>7.3723429819260948</c:v>
                </c:pt>
                <c:pt idx="149">
                  <c:v>6.8904807305597036</c:v>
                </c:pt>
                <c:pt idx="150">
                  <c:v>8.437323343542495</c:v>
                </c:pt>
              </c:numCache>
            </c:numRef>
          </c:val>
          <c:smooth val="0"/>
        </c:ser>
        <c:ser>
          <c:idx val="14"/>
          <c:order val="14"/>
          <c:tx>
            <c:strRef>
              <c:f>'BL_7-Tage-Inzidenz'!$A$18</c:f>
              <c:strCache>
                <c:ptCount val="1"/>
                <c:pt idx="0">
                  <c:v>Mecklenburg-Vorpommern</c:v>
                </c:pt>
              </c:strCache>
            </c:strRef>
          </c:tx>
          <c:spPr>
            <a:ln w="15875">
              <a:solidFill>
                <a:srgbClr val="92D050"/>
              </a:solidFill>
            </a:ln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'BL_7-Tage-Inzidenz'!$I$18:$FC$18</c:f>
              <c:numCache>
                <c:formatCode>0.0</c:formatCode>
                <c:ptCount val="151"/>
                <c:pt idx="0">
                  <c:v>1.4288598630158262</c:v>
                </c:pt>
                <c:pt idx="1">
                  <c:v>1.4288598630158262</c:v>
                </c:pt>
                <c:pt idx="2">
                  <c:v>1.4288598630158262</c:v>
                </c:pt>
                <c:pt idx="3">
                  <c:v>1.1182381536645596</c:v>
                </c:pt>
                <c:pt idx="4">
                  <c:v>1.4909842048860795</c:v>
                </c:pt>
                <c:pt idx="5">
                  <c:v>1.3667355211455727</c:v>
                </c:pt>
                <c:pt idx="6">
                  <c:v>1.4288598630158262</c:v>
                </c:pt>
                <c:pt idx="7">
                  <c:v>1.2424868374050662</c:v>
                </c:pt>
                <c:pt idx="8">
                  <c:v>1.1803624955348129</c:v>
                </c:pt>
                <c:pt idx="9">
                  <c:v>1.4288598630158262</c:v>
                </c:pt>
                <c:pt idx="10">
                  <c:v>1.1182381536645596</c:v>
                </c:pt>
                <c:pt idx="11">
                  <c:v>0.93186512805379973</c:v>
                </c:pt>
                <c:pt idx="12">
                  <c:v>0.68336776057278636</c:v>
                </c:pt>
                <c:pt idx="13">
                  <c:v>0.62124341870253308</c:v>
                </c:pt>
                <c:pt idx="14">
                  <c:v>0.62124341870253308</c:v>
                </c:pt>
                <c:pt idx="15">
                  <c:v>0.55911907683227979</c:v>
                </c:pt>
                <c:pt idx="16">
                  <c:v>6.2124341870253307E-2</c:v>
                </c:pt>
                <c:pt idx="17">
                  <c:v>6.2124341870253307E-2</c:v>
                </c:pt>
                <c:pt idx="18">
                  <c:v>0.12424868374050661</c:v>
                </c:pt>
                <c:pt idx="19">
                  <c:v>0.18637302561075994</c:v>
                </c:pt>
                <c:pt idx="20">
                  <c:v>0.18637302561075994</c:v>
                </c:pt>
                <c:pt idx="21">
                  <c:v>0.12424868374050661</c:v>
                </c:pt>
                <c:pt idx="22">
                  <c:v>0.12424868374050661</c:v>
                </c:pt>
                <c:pt idx="23">
                  <c:v>0.24849736748101323</c:v>
                </c:pt>
                <c:pt idx="24">
                  <c:v>0.24849736748101323</c:v>
                </c:pt>
                <c:pt idx="25">
                  <c:v>0.31062170935126654</c:v>
                </c:pt>
                <c:pt idx="26">
                  <c:v>0.74549210244303976</c:v>
                </c:pt>
                <c:pt idx="27">
                  <c:v>0.80761644431329305</c:v>
                </c:pt>
                <c:pt idx="28">
                  <c:v>0.80761644431329305</c:v>
                </c:pt>
                <c:pt idx="29">
                  <c:v>0.9939894699240529</c:v>
                </c:pt>
                <c:pt idx="30">
                  <c:v>0.93186512805379973</c:v>
                </c:pt>
                <c:pt idx="31">
                  <c:v>0.9939894699240529</c:v>
                </c:pt>
                <c:pt idx="32">
                  <c:v>0.86974078618354633</c:v>
                </c:pt>
                <c:pt idx="33">
                  <c:v>0.49699473496202645</c:v>
                </c:pt>
                <c:pt idx="34">
                  <c:v>0.49699473496202645</c:v>
                </c:pt>
                <c:pt idx="35">
                  <c:v>0.62124341870253308</c:v>
                </c:pt>
                <c:pt idx="36">
                  <c:v>0.55911907683227979</c:v>
                </c:pt>
                <c:pt idx="37">
                  <c:v>0.55911907683227979</c:v>
                </c:pt>
                <c:pt idx="38">
                  <c:v>0.68336776057278636</c:v>
                </c:pt>
                <c:pt idx="39">
                  <c:v>0.55911907683227979</c:v>
                </c:pt>
                <c:pt idx="40">
                  <c:v>0.62124341870253308</c:v>
                </c:pt>
                <c:pt idx="41">
                  <c:v>0.55911907683227979</c:v>
                </c:pt>
                <c:pt idx="42">
                  <c:v>0.43487039309177317</c:v>
                </c:pt>
                <c:pt idx="43">
                  <c:v>0.43487039309177317</c:v>
                </c:pt>
                <c:pt idx="44">
                  <c:v>0.24849736748101323</c:v>
                </c:pt>
                <c:pt idx="45">
                  <c:v>0.31062170935126654</c:v>
                </c:pt>
                <c:pt idx="46">
                  <c:v>0.31062170935126654</c:v>
                </c:pt>
                <c:pt idx="47">
                  <c:v>0.49699473496202645</c:v>
                </c:pt>
                <c:pt idx="48">
                  <c:v>0.49699473496202645</c:v>
                </c:pt>
                <c:pt idx="49">
                  <c:v>0.55911907683227979</c:v>
                </c:pt>
                <c:pt idx="50">
                  <c:v>0.55911907683227979</c:v>
                </c:pt>
                <c:pt idx="51">
                  <c:v>0.43487039309177317</c:v>
                </c:pt>
                <c:pt idx="52">
                  <c:v>0.37274605122151988</c:v>
                </c:pt>
                <c:pt idx="53">
                  <c:v>0.31062170935126654</c:v>
                </c:pt>
                <c:pt idx="54">
                  <c:v>0.18637302561075994</c:v>
                </c:pt>
                <c:pt idx="55">
                  <c:v>0.18637302561075994</c:v>
                </c:pt>
                <c:pt idx="56">
                  <c:v>0.12424868374050661</c:v>
                </c:pt>
                <c:pt idx="57">
                  <c:v>6.2124341870253307E-2</c:v>
                </c:pt>
                <c:pt idx="58">
                  <c:v>6.2124341870253307E-2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6.2124341870253307E-2</c:v>
                </c:pt>
                <c:pt idx="66">
                  <c:v>6.2124341870253307E-2</c:v>
                </c:pt>
                <c:pt idx="67">
                  <c:v>0.12424868374050661</c:v>
                </c:pt>
                <c:pt idx="68">
                  <c:v>0.12424868374050661</c:v>
                </c:pt>
                <c:pt idx="69">
                  <c:v>0.12424868374050661</c:v>
                </c:pt>
                <c:pt idx="70">
                  <c:v>0.31062170935126654</c:v>
                </c:pt>
                <c:pt idx="71">
                  <c:v>0.43487039309177317</c:v>
                </c:pt>
                <c:pt idx="72">
                  <c:v>0.62124341870253308</c:v>
                </c:pt>
                <c:pt idx="73">
                  <c:v>1.3046111792753197</c:v>
                </c:pt>
                <c:pt idx="74">
                  <c:v>2.2364763073291192</c:v>
                </c:pt>
                <c:pt idx="75">
                  <c:v>2.1743519654588659</c:v>
                </c:pt>
                <c:pt idx="76">
                  <c:v>2.1122276235886126</c:v>
                </c:pt>
                <c:pt idx="77">
                  <c:v>2.2364763073291192</c:v>
                </c:pt>
                <c:pt idx="78">
                  <c:v>2.3607249910696257</c:v>
                </c:pt>
                <c:pt idx="79">
                  <c:v>2.8577197260316525</c:v>
                </c:pt>
                <c:pt idx="80">
                  <c:v>2.3607249910696257</c:v>
                </c:pt>
                <c:pt idx="81">
                  <c:v>1.4909842048860795</c:v>
                </c:pt>
                <c:pt idx="82">
                  <c:v>1.9258545979778525</c:v>
                </c:pt>
                <c:pt idx="83">
                  <c:v>2.0501032817183593</c:v>
                </c:pt>
                <c:pt idx="84">
                  <c:v>1.9258545979778525</c:v>
                </c:pt>
                <c:pt idx="85">
                  <c:v>2.2986006491993729</c:v>
                </c:pt>
                <c:pt idx="86">
                  <c:v>2.7955953841613987</c:v>
                </c:pt>
                <c:pt idx="87">
                  <c:v>2.7334710422911455</c:v>
                </c:pt>
                <c:pt idx="88">
                  <c:v>3.7895848540854522</c:v>
                </c:pt>
                <c:pt idx="89">
                  <c:v>3.4789631447341853</c:v>
                </c:pt>
                <c:pt idx="90">
                  <c:v>3.416838802863932</c:v>
                </c:pt>
                <c:pt idx="91">
                  <c:v>3.4789631447341853</c:v>
                </c:pt>
                <c:pt idx="92">
                  <c:v>3.416838802863932</c:v>
                </c:pt>
                <c:pt idx="93">
                  <c:v>2.6713467004208926</c:v>
                </c:pt>
                <c:pt idx="94">
                  <c:v>2.0501032817183593</c:v>
                </c:pt>
                <c:pt idx="95">
                  <c:v>2.0501032817183593</c:v>
                </c:pt>
                <c:pt idx="96">
                  <c:v>1.9258545979778525</c:v>
                </c:pt>
                <c:pt idx="97">
                  <c:v>1.9879789398481058</c:v>
                </c:pt>
                <c:pt idx="98">
                  <c:v>1.8016059142373462</c:v>
                </c:pt>
                <c:pt idx="99">
                  <c:v>1.6773572304968394</c:v>
                </c:pt>
                <c:pt idx="100">
                  <c:v>1.6773572304968394</c:v>
                </c:pt>
                <c:pt idx="101">
                  <c:v>1.5531085467563328</c:v>
                </c:pt>
                <c:pt idx="102">
                  <c:v>1.1803624955348129</c:v>
                </c:pt>
                <c:pt idx="103">
                  <c:v>1.3046111792753197</c:v>
                </c:pt>
                <c:pt idx="104">
                  <c:v>1.3667355211455727</c:v>
                </c:pt>
                <c:pt idx="105">
                  <c:v>1.3046111792753197</c:v>
                </c:pt>
                <c:pt idx="106">
                  <c:v>1.2424868374050662</c:v>
                </c:pt>
                <c:pt idx="107">
                  <c:v>1.1182381536645596</c:v>
                </c:pt>
                <c:pt idx="108">
                  <c:v>0.9939894699240529</c:v>
                </c:pt>
                <c:pt idx="109">
                  <c:v>0.86974078618354633</c:v>
                </c:pt>
                <c:pt idx="110">
                  <c:v>0.86974078618354633</c:v>
                </c:pt>
                <c:pt idx="111">
                  <c:v>0.80761644431329305</c:v>
                </c:pt>
                <c:pt idx="112">
                  <c:v>0.68336776057278636</c:v>
                </c:pt>
                <c:pt idx="113">
                  <c:v>0.62124341870253308</c:v>
                </c:pt>
                <c:pt idx="114">
                  <c:v>0.86974078618354633</c:v>
                </c:pt>
                <c:pt idx="115">
                  <c:v>0.9939894699240529</c:v>
                </c:pt>
                <c:pt idx="116">
                  <c:v>1.0561138117943063</c:v>
                </c:pt>
                <c:pt idx="117">
                  <c:v>0.9939894699240529</c:v>
                </c:pt>
                <c:pt idx="118">
                  <c:v>0.93186512805379973</c:v>
                </c:pt>
                <c:pt idx="119">
                  <c:v>1.6152328886265861</c:v>
                </c:pt>
                <c:pt idx="120">
                  <c:v>1.7394815723670927</c:v>
                </c:pt>
                <c:pt idx="121">
                  <c:v>1.8016059142373462</c:v>
                </c:pt>
                <c:pt idx="122">
                  <c:v>1.6773572304968394</c:v>
                </c:pt>
                <c:pt idx="123">
                  <c:v>1.8637302561075995</c:v>
                </c:pt>
                <c:pt idx="124">
                  <c:v>1.5531085467563328</c:v>
                </c:pt>
                <c:pt idx="125">
                  <c:v>1.4909842048860795</c:v>
                </c:pt>
                <c:pt idx="126">
                  <c:v>1.7394815723670927</c:v>
                </c:pt>
                <c:pt idx="127">
                  <c:v>2.0501032817183593</c:v>
                </c:pt>
                <c:pt idx="128">
                  <c:v>2.2986006491993729</c:v>
                </c:pt>
                <c:pt idx="129">
                  <c:v>2.8577197260316525</c:v>
                </c:pt>
                <c:pt idx="130">
                  <c:v>2.981968409772159</c:v>
                </c:pt>
                <c:pt idx="131">
                  <c:v>2.6092223585506393</c:v>
                </c:pt>
                <c:pt idx="132">
                  <c:v>2.5470980166803856</c:v>
                </c:pt>
                <c:pt idx="133">
                  <c:v>3.5410874866044391</c:v>
                </c:pt>
                <c:pt idx="134">
                  <c:v>3.2304657772531722</c:v>
                </c:pt>
                <c:pt idx="135">
                  <c:v>3.5410874866044391</c:v>
                </c:pt>
                <c:pt idx="136">
                  <c:v>3.0440927516424123</c:v>
                </c:pt>
                <c:pt idx="137">
                  <c:v>2.8577197260316525</c:v>
                </c:pt>
                <c:pt idx="138">
                  <c:v>2.3607249910696257</c:v>
                </c:pt>
                <c:pt idx="139">
                  <c:v>2.3607249910696257</c:v>
                </c:pt>
                <c:pt idx="140">
                  <c:v>2.9198440679019058</c:v>
                </c:pt>
                <c:pt idx="141">
                  <c:v>2.7955953841613987</c:v>
                </c:pt>
                <c:pt idx="142">
                  <c:v>3.3547144609936788</c:v>
                </c:pt>
                <c:pt idx="143">
                  <c:v>3.6032118284746923</c:v>
                </c:pt>
                <c:pt idx="144">
                  <c:v>4.1623309053069724</c:v>
                </c:pt>
                <c:pt idx="145">
                  <c:v>3.6653361703449456</c:v>
                </c:pt>
                <c:pt idx="146">
                  <c:v>3.4789631447341853</c:v>
                </c:pt>
                <c:pt idx="147">
                  <c:v>7.6412940500411572</c:v>
                </c:pt>
                <c:pt idx="148">
                  <c:v>6.3988072126360915</c:v>
                </c:pt>
                <c:pt idx="149">
                  <c:v>7.3998624496156422</c:v>
                </c:pt>
                <c:pt idx="150">
                  <c:v>6.3427392425276938</c:v>
                </c:pt>
              </c:numCache>
            </c:numRef>
          </c:val>
          <c:smooth val="0"/>
        </c:ser>
        <c:ser>
          <c:idx val="15"/>
          <c:order val="15"/>
          <c:tx>
            <c:strRef>
              <c:f>'BL_7-Tage-Inzidenz'!$A$19</c:f>
              <c:strCache>
                <c:ptCount val="1"/>
                <c:pt idx="0">
                  <c:v>Sachsen-Anhalt</c:v>
                </c:pt>
              </c:strCache>
            </c:strRef>
          </c:tx>
          <c:spPr>
            <a:ln w="15875"/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'BL_7-Tage-Inzidenz'!$I$19:$FC$19</c:f>
              <c:numCache>
                <c:formatCode>0.0</c:formatCode>
                <c:ptCount val="151"/>
                <c:pt idx="0">
                  <c:v>2.5358632191606203</c:v>
                </c:pt>
                <c:pt idx="1">
                  <c:v>1.7660475990582889</c:v>
                </c:pt>
                <c:pt idx="2">
                  <c:v>1.6754810555168385</c:v>
                </c:pt>
                <c:pt idx="3">
                  <c:v>1.630197783746113</c:v>
                </c:pt>
                <c:pt idx="4">
                  <c:v>1.630197783746113</c:v>
                </c:pt>
                <c:pt idx="5">
                  <c:v>1.4490646966632117</c:v>
                </c:pt>
                <c:pt idx="6">
                  <c:v>1.4490646966632117</c:v>
                </c:pt>
                <c:pt idx="7">
                  <c:v>1.403781424892486</c:v>
                </c:pt>
                <c:pt idx="8">
                  <c:v>1.132081794268134</c:v>
                </c:pt>
                <c:pt idx="9">
                  <c:v>1.1773650660388595</c:v>
                </c:pt>
                <c:pt idx="10">
                  <c:v>0.86038216364378184</c:v>
                </c:pt>
                <c:pt idx="11">
                  <c:v>0.81509889187305651</c:v>
                </c:pt>
                <c:pt idx="12">
                  <c:v>0.76981562010233118</c:v>
                </c:pt>
                <c:pt idx="13">
                  <c:v>0.6792490765608804</c:v>
                </c:pt>
                <c:pt idx="14">
                  <c:v>0.86038216364378184</c:v>
                </c:pt>
                <c:pt idx="15">
                  <c:v>0.5433992612487043</c:v>
                </c:pt>
                <c:pt idx="16">
                  <c:v>0.49811598947797897</c:v>
                </c:pt>
                <c:pt idx="17">
                  <c:v>0.40754944593652825</c:v>
                </c:pt>
                <c:pt idx="18">
                  <c:v>0.40754944593652825</c:v>
                </c:pt>
                <c:pt idx="19">
                  <c:v>0.49811598947797897</c:v>
                </c:pt>
                <c:pt idx="20">
                  <c:v>0.5433992612487043</c:v>
                </c:pt>
                <c:pt idx="21">
                  <c:v>0.36226617416580292</c:v>
                </c:pt>
                <c:pt idx="22">
                  <c:v>0.31698290239507754</c:v>
                </c:pt>
                <c:pt idx="23">
                  <c:v>0.36226617416580292</c:v>
                </c:pt>
                <c:pt idx="24">
                  <c:v>0.36226617416580292</c:v>
                </c:pt>
                <c:pt idx="25">
                  <c:v>0.5433992612487043</c:v>
                </c:pt>
                <c:pt idx="26">
                  <c:v>0.5433992612487043</c:v>
                </c:pt>
                <c:pt idx="27">
                  <c:v>0.5433992612487043</c:v>
                </c:pt>
                <c:pt idx="28">
                  <c:v>0.5433992612487043</c:v>
                </c:pt>
                <c:pt idx="29">
                  <c:v>0.45283271770725358</c:v>
                </c:pt>
                <c:pt idx="30">
                  <c:v>0.76981562010233118</c:v>
                </c:pt>
                <c:pt idx="31">
                  <c:v>0.6792490765608804</c:v>
                </c:pt>
                <c:pt idx="32">
                  <c:v>0.6792490765608804</c:v>
                </c:pt>
                <c:pt idx="33">
                  <c:v>1.6754810555168385</c:v>
                </c:pt>
                <c:pt idx="34">
                  <c:v>2.1735970449948172</c:v>
                </c:pt>
                <c:pt idx="35">
                  <c:v>2.3094468603069935</c:v>
                </c:pt>
                <c:pt idx="36">
                  <c:v>2.1283137732240918</c:v>
                </c:pt>
                <c:pt idx="37">
                  <c:v>3.2151122957215006</c:v>
                </c:pt>
                <c:pt idx="38">
                  <c:v>3.8037948287409304</c:v>
                </c:pt>
                <c:pt idx="39">
                  <c:v>4.1660610029067335</c:v>
                </c:pt>
                <c:pt idx="40">
                  <c:v>3.8037948287409304</c:v>
                </c:pt>
                <c:pt idx="41">
                  <c:v>3.3509621110336769</c:v>
                </c:pt>
                <c:pt idx="42">
                  <c:v>3.3962453828044024</c:v>
                </c:pt>
                <c:pt idx="43">
                  <c:v>3.0792624804093247</c:v>
                </c:pt>
                <c:pt idx="44">
                  <c:v>2.2641635885362681</c:v>
                </c:pt>
                <c:pt idx="45">
                  <c:v>1.9924639579119159</c:v>
                </c:pt>
                <c:pt idx="46">
                  <c:v>1.1773650660388595</c:v>
                </c:pt>
                <c:pt idx="47">
                  <c:v>1.1773650660388595</c:v>
                </c:pt>
                <c:pt idx="48">
                  <c:v>0.86038216364378184</c:v>
                </c:pt>
                <c:pt idx="49">
                  <c:v>0.6792490765608804</c:v>
                </c:pt>
                <c:pt idx="50">
                  <c:v>0.6792490765608804</c:v>
                </c:pt>
                <c:pt idx="51">
                  <c:v>0.63396580479015507</c:v>
                </c:pt>
                <c:pt idx="52">
                  <c:v>0.63396580479015507</c:v>
                </c:pt>
                <c:pt idx="53">
                  <c:v>0.5433992612487043</c:v>
                </c:pt>
                <c:pt idx="54">
                  <c:v>0.45283271770725358</c:v>
                </c:pt>
                <c:pt idx="55">
                  <c:v>0.76981562010233118</c:v>
                </c:pt>
                <c:pt idx="56">
                  <c:v>0.99623197895595794</c:v>
                </c:pt>
                <c:pt idx="57">
                  <c:v>0.95094870718523261</c:v>
                </c:pt>
                <c:pt idx="58">
                  <c:v>0.99623197895595794</c:v>
                </c:pt>
                <c:pt idx="59">
                  <c:v>1.132081794268134</c:v>
                </c:pt>
                <c:pt idx="60">
                  <c:v>1.0867985224974086</c:v>
                </c:pt>
                <c:pt idx="61">
                  <c:v>1.4943479684339369</c:v>
                </c:pt>
                <c:pt idx="62">
                  <c:v>1.0415152507266834</c:v>
                </c:pt>
                <c:pt idx="63">
                  <c:v>0.99623197895595794</c:v>
                </c:pt>
                <c:pt idx="64">
                  <c:v>0.95094870718523261</c:v>
                </c:pt>
                <c:pt idx="65">
                  <c:v>1.0415152507266834</c:v>
                </c:pt>
                <c:pt idx="66">
                  <c:v>1.3132148813510356</c:v>
                </c:pt>
                <c:pt idx="67">
                  <c:v>1.0867985224974086</c:v>
                </c:pt>
                <c:pt idx="68">
                  <c:v>1.3132148813510356</c:v>
                </c:pt>
                <c:pt idx="69">
                  <c:v>1.403781424892486</c:v>
                </c:pt>
                <c:pt idx="70">
                  <c:v>1.6754810555168385</c:v>
                </c:pt>
                <c:pt idx="71">
                  <c:v>1.4490646966632117</c:v>
                </c:pt>
                <c:pt idx="72">
                  <c:v>1.7207643272875637</c:v>
                </c:pt>
                <c:pt idx="73">
                  <c:v>1.6754810555168385</c:v>
                </c:pt>
                <c:pt idx="74">
                  <c:v>1.4490646966632117</c:v>
                </c:pt>
                <c:pt idx="75">
                  <c:v>1.403781424892486</c:v>
                </c:pt>
                <c:pt idx="76">
                  <c:v>1.4943479684339369</c:v>
                </c:pt>
                <c:pt idx="77">
                  <c:v>1.4943479684339369</c:v>
                </c:pt>
                <c:pt idx="78">
                  <c:v>1.2679316095803101</c:v>
                </c:pt>
                <c:pt idx="79">
                  <c:v>1.5396312402046624</c:v>
                </c:pt>
                <c:pt idx="80">
                  <c:v>1.630197783746113</c:v>
                </c:pt>
                <c:pt idx="81">
                  <c:v>1.6754810555168385</c:v>
                </c:pt>
                <c:pt idx="82">
                  <c:v>1.9018974143704652</c:v>
                </c:pt>
                <c:pt idx="83">
                  <c:v>1.7660475990582889</c:v>
                </c:pt>
                <c:pt idx="84">
                  <c:v>1.7660475990582889</c:v>
                </c:pt>
                <c:pt idx="85">
                  <c:v>1.4943479684339369</c:v>
                </c:pt>
                <c:pt idx="86">
                  <c:v>1.4490646966632117</c:v>
                </c:pt>
                <c:pt idx="87">
                  <c:v>1.132081794268134</c:v>
                </c:pt>
                <c:pt idx="88">
                  <c:v>1.3584981531217608</c:v>
                </c:pt>
                <c:pt idx="89">
                  <c:v>1.2226483378095847</c:v>
                </c:pt>
                <c:pt idx="90">
                  <c:v>1.3132148813510356</c:v>
                </c:pt>
                <c:pt idx="91">
                  <c:v>1.5396312402046624</c:v>
                </c:pt>
                <c:pt idx="92">
                  <c:v>1.5849145119753878</c:v>
                </c:pt>
                <c:pt idx="93">
                  <c:v>2.0830305014533668</c:v>
                </c:pt>
                <c:pt idx="94">
                  <c:v>2.1283137732240918</c:v>
                </c:pt>
                <c:pt idx="95">
                  <c:v>2.4905799473898949</c:v>
                </c:pt>
                <c:pt idx="96">
                  <c:v>2.6264297627020712</c:v>
                </c:pt>
                <c:pt idx="97">
                  <c:v>2.5358632191606203</c:v>
                </c:pt>
                <c:pt idx="98">
                  <c:v>2.2641635885362681</c:v>
                </c:pt>
                <c:pt idx="99">
                  <c:v>2.0830305014533668</c:v>
                </c:pt>
                <c:pt idx="100">
                  <c:v>2.1735970449948172</c:v>
                </c:pt>
                <c:pt idx="101">
                  <c:v>2.2188803167655426</c:v>
                </c:pt>
                <c:pt idx="102">
                  <c:v>2.400013403848444</c:v>
                </c:pt>
                <c:pt idx="103">
                  <c:v>2.4452966756191694</c:v>
                </c:pt>
                <c:pt idx="104">
                  <c:v>2.4452966756191694</c:v>
                </c:pt>
                <c:pt idx="105">
                  <c:v>2.400013403848444</c:v>
                </c:pt>
                <c:pt idx="106">
                  <c:v>2.5811464909313457</c:v>
                </c:pt>
                <c:pt idx="107">
                  <c:v>2.4452966756191694</c:v>
                </c:pt>
                <c:pt idx="108">
                  <c:v>2.2641635885362681</c:v>
                </c:pt>
                <c:pt idx="109">
                  <c:v>2.1735970449948172</c:v>
                </c:pt>
                <c:pt idx="110">
                  <c:v>2.1283137732240918</c:v>
                </c:pt>
                <c:pt idx="111">
                  <c:v>2.0830305014533668</c:v>
                </c:pt>
                <c:pt idx="112">
                  <c:v>2.1735970449948172</c:v>
                </c:pt>
                <c:pt idx="113">
                  <c:v>1.8113308708290143</c:v>
                </c:pt>
                <c:pt idx="114">
                  <c:v>1.9018974143704652</c:v>
                </c:pt>
                <c:pt idx="115">
                  <c:v>1.8113308708290143</c:v>
                </c:pt>
                <c:pt idx="116">
                  <c:v>1.8113308708290143</c:v>
                </c:pt>
                <c:pt idx="117">
                  <c:v>1.8566141425997396</c:v>
                </c:pt>
                <c:pt idx="118">
                  <c:v>1.6754810555168385</c:v>
                </c:pt>
                <c:pt idx="119">
                  <c:v>1.7660475990582889</c:v>
                </c:pt>
                <c:pt idx="120">
                  <c:v>1.403781424892486</c:v>
                </c:pt>
                <c:pt idx="121">
                  <c:v>1.9018974143704652</c:v>
                </c:pt>
                <c:pt idx="122">
                  <c:v>1.9018974143704652</c:v>
                </c:pt>
                <c:pt idx="123">
                  <c:v>2.2188803167655426</c:v>
                </c:pt>
                <c:pt idx="124">
                  <c:v>2.400013403848444</c:v>
                </c:pt>
                <c:pt idx="125">
                  <c:v>3.0339792086385993</c:v>
                </c:pt>
                <c:pt idx="126">
                  <c:v>3.1698290239507756</c:v>
                </c:pt>
                <c:pt idx="127">
                  <c:v>2.6264297627020712</c:v>
                </c:pt>
                <c:pt idx="128">
                  <c:v>2.9434126650971484</c:v>
                </c:pt>
                <c:pt idx="129">
                  <c:v>2.5811464909313457</c:v>
                </c:pt>
                <c:pt idx="130">
                  <c:v>2.2188803167655426</c:v>
                </c:pt>
                <c:pt idx="131">
                  <c:v>3.8943613722823813</c:v>
                </c:pt>
                <c:pt idx="132">
                  <c:v>4.2566275464481835</c:v>
                </c:pt>
                <c:pt idx="133">
                  <c:v>4.0754944593652827</c:v>
                </c:pt>
                <c:pt idx="134">
                  <c:v>4.211344274677459</c:v>
                </c:pt>
                <c:pt idx="135">
                  <c:v>4.7094602641554379</c:v>
                </c:pt>
                <c:pt idx="136">
                  <c:v>4.7094602641554379</c:v>
                </c:pt>
                <c:pt idx="137">
                  <c:v>4.0754944593652827</c:v>
                </c:pt>
                <c:pt idx="138">
                  <c:v>5.207576253633416</c:v>
                </c:pt>
                <c:pt idx="139">
                  <c:v>6.4755078632137275</c:v>
                </c:pt>
                <c:pt idx="140">
                  <c:v>6.6113576785259021</c:v>
                </c:pt>
                <c:pt idx="141">
                  <c:v>5.5698424277992196</c:v>
                </c:pt>
                <c:pt idx="142">
                  <c:v>6.2490915043600994</c:v>
                </c:pt>
                <c:pt idx="143">
                  <c:v>6.6113576785259021</c:v>
                </c:pt>
                <c:pt idx="144">
                  <c:v>5.8415420584235713</c:v>
                </c:pt>
                <c:pt idx="145">
                  <c:v>5.9321086019650222</c:v>
                </c:pt>
                <c:pt idx="146">
                  <c:v>6.2490915043600994</c:v>
                </c:pt>
                <c:pt idx="147">
                  <c:v>6.5660744067551775</c:v>
                </c:pt>
                <c:pt idx="148">
                  <c:v>5.6151256995699441</c:v>
                </c:pt>
                <c:pt idx="149">
                  <c:v>5.8775769074103943</c:v>
                </c:pt>
                <c:pt idx="150">
                  <c:v>5.8775769074103943</c:v>
                </c:pt>
              </c:numCache>
            </c:numRef>
          </c:val>
          <c:smooth val="0"/>
        </c:ser>
        <c:ser>
          <c:idx val="16"/>
          <c:order val="16"/>
          <c:tx>
            <c:strRef>
              <c:f>'BL_7-Tage-Inzidenz'!$A$20</c:f>
              <c:strCache>
                <c:ptCount val="1"/>
                <c:pt idx="0">
                  <c:v>Gesamt</c:v>
                </c:pt>
              </c:strCache>
            </c:strRef>
          </c:tx>
          <c:spPr>
            <a:ln w="41275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'BL_7-Tage-Inzidenz'!$I$3:$FC$3</c:f>
              <c:numCache>
                <c:formatCode>m/d/yyyy</c:formatCode>
                <c:ptCount val="151"/>
                <c:pt idx="0">
                  <c:v>43963</c:v>
                </c:pt>
                <c:pt idx="1">
                  <c:v>43964</c:v>
                </c:pt>
                <c:pt idx="2">
                  <c:v>43965</c:v>
                </c:pt>
                <c:pt idx="3">
                  <c:v>43966</c:v>
                </c:pt>
                <c:pt idx="4">
                  <c:v>43967</c:v>
                </c:pt>
                <c:pt idx="5">
                  <c:v>43968</c:v>
                </c:pt>
                <c:pt idx="6">
                  <c:v>43969</c:v>
                </c:pt>
                <c:pt idx="7">
                  <c:v>43970</c:v>
                </c:pt>
                <c:pt idx="8">
                  <c:v>43971</c:v>
                </c:pt>
                <c:pt idx="9">
                  <c:v>43972</c:v>
                </c:pt>
                <c:pt idx="10">
                  <c:v>43973</c:v>
                </c:pt>
                <c:pt idx="11">
                  <c:v>43974</c:v>
                </c:pt>
                <c:pt idx="12">
                  <c:v>43975</c:v>
                </c:pt>
                <c:pt idx="13">
                  <c:v>43976</c:v>
                </c:pt>
                <c:pt idx="14">
                  <c:v>43977</c:v>
                </c:pt>
                <c:pt idx="15">
                  <c:v>43978</c:v>
                </c:pt>
                <c:pt idx="16">
                  <c:v>43979</c:v>
                </c:pt>
                <c:pt idx="17">
                  <c:v>43980</c:v>
                </c:pt>
                <c:pt idx="18">
                  <c:v>43981</c:v>
                </c:pt>
                <c:pt idx="19">
                  <c:v>43982</c:v>
                </c:pt>
                <c:pt idx="20">
                  <c:v>43983</c:v>
                </c:pt>
                <c:pt idx="21">
                  <c:v>43984</c:v>
                </c:pt>
                <c:pt idx="22">
                  <c:v>43985</c:v>
                </c:pt>
                <c:pt idx="23">
                  <c:v>43986</c:v>
                </c:pt>
                <c:pt idx="24">
                  <c:v>43987</c:v>
                </c:pt>
                <c:pt idx="25">
                  <c:v>43988</c:v>
                </c:pt>
                <c:pt idx="26">
                  <c:v>43989</c:v>
                </c:pt>
                <c:pt idx="27">
                  <c:v>43990</c:v>
                </c:pt>
                <c:pt idx="28">
                  <c:v>43991</c:v>
                </c:pt>
                <c:pt idx="29">
                  <c:v>43992</c:v>
                </c:pt>
                <c:pt idx="30">
                  <c:v>43993</c:v>
                </c:pt>
                <c:pt idx="31">
                  <c:v>43994</c:v>
                </c:pt>
                <c:pt idx="32">
                  <c:v>43995</c:v>
                </c:pt>
                <c:pt idx="33">
                  <c:v>43996</c:v>
                </c:pt>
                <c:pt idx="34">
                  <c:v>43997</c:v>
                </c:pt>
                <c:pt idx="35">
                  <c:v>43998</c:v>
                </c:pt>
                <c:pt idx="36">
                  <c:v>43999</c:v>
                </c:pt>
                <c:pt idx="37">
                  <c:v>44000</c:v>
                </c:pt>
                <c:pt idx="38">
                  <c:v>44001</c:v>
                </c:pt>
                <c:pt idx="39">
                  <c:v>44002</c:v>
                </c:pt>
                <c:pt idx="40">
                  <c:v>44003</c:v>
                </c:pt>
                <c:pt idx="41">
                  <c:v>44004</c:v>
                </c:pt>
                <c:pt idx="42">
                  <c:v>44005</c:v>
                </c:pt>
                <c:pt idx="43">
                  <c:v>44006</c:v>
                </c:pt>
                <c:pt idx="44">
                  <c:v>44007</c:v>
                </c:pt>
                <c:pt idx="45">
                  <c:v>44008</c:v>
                </c:pt>
                <c:pt idx="46">
                  <c:v>44009</c:v>
                </c:pt>
                <c:pt idx="47">
                  <c:v>44010</c:v>
                </c:pt>
                <c:pt idx="48">
                  <c:v>44011</c:v>
                </c:pt>
                <c:pt idx="49">
                  <c:v>44012</c:v>
                </c:pt>
                <c:pt idx="50">
                  <c:v>44013</c:v>
                </c:pt>
                <c:pt idx="51">
                  <c:v>44014</c:v>
                </c:pt>
                <c:pt idx="52">
                  <c:v>44015</c:v>
                </c:pt>
                <c:pt idx="53">
                  <c:v>44016</c:v>
                </c:pt>
                <c:pt idx="54">
                  <c:v>44017</c:v>
                </c:pt>
                <c:pt idx="55">
                  <c:v>44018</c:v>
                </c:pt>
                <c:pt idx="56">
                  <c:v>44019</c:v>
                </c:pt>
                <c:pt idx="57">
                  <c:v>44020</c:v>
                </c:pt>
                <c:pt idx="58">
                  <c:v>44021</c:v>
                </c:pt>
                <c:pt idx="59">
                  <c:v>44022</c:v>
                </c:pt>
                <c:pt idx="60">
                  <c:v>44023</c:v>
                </c:pt>
                <c:pt idx="61">
                  <c:v>44024</c:v>
                </c:pt>
                <c:pt idx="62">
                  <c:v>44025</c:v>
                </c:pt>
                <c:pt idx="63">
                  <c:v>44026</c:v>
                </c:pt>
                <c:pt idx="64">
                  <c:v>44027</c:v>
                </c:pt>
                <c:pt idx="65">
                  <c:v>44028</c:v>
                </c:pt>
                <c:pt idx="66">
                  <c:v>44029</c:v>
                </c:pt>
                <c:pt idx="67">
                  <c:v>44030</c:v>
                </c:pt>
                <c:pt idx="68">
                  <c:v>44031</c:v>
                </c:pt>
                <c:pt idx="69">
                  <c:v>44032</c:v>
                </c:pt>
                <c:pt idx="70">
                  <c:v>44033</c:v>
                </c:pt>
                <c:pt idx="71">
                  <c:v>44034</c:v>
                </c:pt>
                <c:pt idx="72">
                  <c:v>44035</c:v>
                </c:pt>
                <c:pt idx="73">
                  <c:v>44036</c:v>
                </c:pt>
                <c:pt idx="74">
                  <c:v>44037</c:v>
                </c:pt>
                <c:pt idx="75">
                  <c:v>44038</c:v>
                </c:pt>
                <c:pt idx="76">
                  <c:v>44039</c:v>
                </c:pt>
                <c:pt idx="77">
                  <c:v>44040</c:v>
                </c:pt>
                <c:pt idx="78">
                  <c:v>44041</c:v>
                </c:pt>
                <c:pt idx="79">
                  <c:v>44042</c:v>
                </c:pt>
                <c:pt idx="80">
                  <c:v>44043</c:v>
                </c:pt>
                <c:pt idx="81">
                  <c:v>44044</c:v>
                </c:pt>
                <c:pt idx="82">
                  <c:v>44045</c:v>
                </c:pt>
                <c:pt idx="83">
                  <c:v>44046</c:v>
                </c:pt>
                <c:pt idx="84">
                  <c:v>44047</c:v>
                </c:pt>
                <c:pt idx="85">
                  <c:v>44048</c:v>
                </c:pt>
                <c:pt idx="86">
                  <c:v>44049</c:v>
                </c:pt>
                <c:pt idx="87">
                  <c:v>44050</c:v>
                </c:pt>
                <c:pt idx="88">
                  <c:v>44051</c:v>
                </c:pt>
                <c:pt idx="89">
                  <c:v>44052</c:v>
                </c:pt>
                <c:pt idx="90">
                  <c:v>44053</c:v>
                </c:pt>
                <c:pt idx="91">
                  <c:v>44054</c:v>
                </c:pt>
                <c:pt idx="92">
                  <c:v>44055</c:v>
                </c:pt>
                <c:pt idx="93">
                  <c:v>44056</c:v>
                </c:pt>
                <c:pt idx="94">
                  <c:v>44057</c:v>
                </c:pt>
                <c:pt idx="95">
                  <c:v>44058</c:v>
                </c:pt>
                <c:pt idx="96">
                  <c:v>44059</c:v>
                </c:pt>
                <c:pt idx="97">
                  <c:v>44060</c:v>
                </c:pt>
                <c:pt idx="98">
                  <c:v>44061</c:v>
                </c:pt>
                <c:pt idx="99">
                  <c:v>44062</c:v>
                </c:pt>
                <c:pt idx="100">
                  <c:v>44063</c:v>
                </c:pt>
                <c:pt idx="101">
                  <c:v>44064</c:v>
                </c:pt>
                <c:pt idx="102">
                  <c:v>44065</c:v>
                </c:pt>
                <c:pt idx="103">
                  <c:v>44066</c:v>
                </c:pt>
                <c:pt idx="104">
                  <c:v>44067</c:v>
                </c:pt>
                <c:pt idx="105">
                  <c:v>44068</c:v>
                </c:pt>
                <c:pt idx="106">
                  <c:v>44069</c:v>
                </c:pt>
                <c:pt idx="107">
                  <c:v>44070</c:v>
                </c:pt>
                <c:pt idx="108">
                  <c:v>44071</c:v>
                </c:pt>
                <c:pt idx="109">
                  <c:v>44072</c:v>
                </c:pt>
                <c:pt idx="110">
                  <c:v>44073</c:v>
                </c:pt>
                <c:pt idx="111">
                  <c:v>44074</c:v>
                </c:pt>
                <c:pt idx="112">
                  <c:v>44075</c:v>
                </c:pt>
                <c:pt idx="113">
                  <c:v>44076</c:v>
                </c:pt>
                <c:pt idx="114">
                  <c:v>44077</c:v>
                </c:pt>
                <c:pt idx="115">
                  <c:v>44078</c:v>
                </c:pt>
                <c:pt idx="116">
                  <c:v>44079</c:v>
                </c:pt>
                <c:pt idx="117">
                  <c:v>44080</c:v>
                </c:pt>
                <c:pt idx="118">
                  <c:v>44081</c:v>
                </c:pt>
                <c:pt idx="119">
                  <c:v>44082</c:v>
                </c:pt>
                <c:pt idx="120">
                  <c:v>44083</c:v>
                </c:pt>
                <c:pt idx="121">
                  <c:v>44084</c:v>
                </c:pt>
                <c:pt idx="122">
                  <c:v>44085</c:v>
                </c:pt>
                <c:pt idx="123">
                  <c:v>44086</c:v>
                </c:pt>
                <c:pt idx="124">
                  <c:v>44087</c:v>
                </c:pt>
                <c:pt idx="125">
                  <c:v>44088</c:v>
                </c:pt>
                <c:pt idx="126">
                  <c:v>44089</c:v>
                </c:pt>
                <c:pt idx="127">
                  <c:v>44090</c:v>
                </c:pt>
                <c:pt idx="128">
                  <c:v>44091</c:v>
                </c:pt>
                <c:pt idx="129">
                  <c:v>44092</c:v>
                </c:pt>
                <c:pt idx="130">
                  <c:v>44093</c:v>
                </c:pt>
                <c:pt idx="131">
                  <c:v>44094</c:v>
                </c:pt>
                <c:pt idx="132">
                  <c:v>44095</c:v>
                </c:pt>
                <c:pt idx="133">
                  <c:v>44096</c:v>
                </c:pt>
                <c:pt idx="134">
                  <c:v>44097</c:v>
                </c:pt>
                <c:pt idx="135">
                  <c:v>44098</c:v>
                </c:pt>
                <c:pt idx="136">
                  <c:v>44099</c:v>
                </c:pt>
                <c:pt idx="137">
                  <c:v>44100</c:v>
                </c:pt>
                <c:pt idx="138">
                  <c:v>44101</c:v>
                </c:pt>
                <c:pt idx="139">
                  <c:v>44102</c:v>
                </c:pt>
                <c:pt idx="140">
                  <c:v>44103</c:v>
                </c:pt>
                <c:pt idx="141">
                  <c:v>44104</c:v>
                </c:pt>
                <c:pt idx="142">
                  <c:v>44105</c:v>
                </c:pt>
                <c:pt idx="143">
                  <c:v>44106</c:v>
                </c:pt>
                <c:pt idx="144">
                  <c:v>44107</c:v>
                </c:pt>
                <c:pt idx="145">
                  <c:v>44108</c:v>
                </c:pt>
                <c:pt idx="146">
                  <c:v>44109</c:v>
                </c:pt>
                <c:pt idx="147">
                  <c:v>44110</c:v>
                </c:pt>
                <c:pt idx="148">
                  <c:v>44111</c:v>
                </c:pt>
                <c:pt idx="149">
                  <c:v>44112</c:v>
                </c:pt>
                <c:pt idx="150">
                  <c:v>44113</c:v>
                </c:pt>
              </c:numCache>
            </c:numRef>
          </c:cat>
          <c:val>
            <c:numRef>
              <c:f>'BL_7-Tage-Inzidenz'!$I$20:$FC$20</c:f>
              <c:numCache>
                <c:formatCode>0.0</c:formatCode>
                <c:ptCount val="151"/>
                <c:pt idx="0">
                  <c:v>6.893437501635387</c:v>
                </c:pt>
                <c:pt idx="1">
                  <c:v>6.4651541245704305</c:v>
                </c:pt>
                <c:pt idx="2">
                  <c:v>6.1054442095636281</c:v>
                </c:pt>
                <c:pt idx="3">
                  <c:v>5.6867851780506937</c:v>
                </c:pt>
                <c:pt idx="4">
                  <c:v>5.3018113559698339</c:v>
                </c:pt>
                <c:pt idx="5">
                  <c:v>5.2055679004496191</c:v>
                </c:pt>
                <c:pt idx="6">
                  <c:v>5.1839131229575708</c:v>
                </c:pt>
                <c:pt idx="7">
                  <c:v>4.9024010155609421</c:v>
                </c:pt>
                <c:pt idx="8">
                  <c:v>4.8145788623987462</c:v>
                </c:pt>
                <c:pt idx="9">
                  <c:v>4.6076554330302848</c:v>
                </c:pt>
                <c:pt idx="10">
                  <c:v>4.1950116174873635</c:v>
                </c:pt>
                <c:pt idx="11">
                  <c:v>4.1396716305632406</c:v>
                </c:pt>
                <c:pt idx="12">
                  <c:v>4.1107985939071758</c:v>
                </c:pt>
                <c:pt idx="13">
                  <c:v>4.0843316436391168</c:v>
                </c:pt>
                <c:pt idx="14">
                  <c:v>3.9219208124487537</c:v>
                </c:pt>
                <c:pt idx="15">
                  <c:v>3.4731857010857525</c:v>
                </c:pt>
                <c:pt idx="16">
                  <c:v>3.3697239864015214</c:v>
                </c:pt>
                <c:pt idx="17">
                  <c:v>3.5694291566059673</c:v>
                </c:pt>
                <c:pt idx="18">
                  <c:v>3.5201043856518575</c:v>
                </c:pt>
                <c:pt idx="19">
                  <c:v>3.4551400531757124</c:v>
                </c:pt>
                <c:pt idx="20">
                  <c:v>3.571835242993973</c:v>
                </c:pt>
                <c:pt idx="21">
                  <c:v>3.3384448633574517</c:v>
                </c:pt>
                <c:pt idx="22">
                  <c:v>2.917379745456512</c:v>
                </c:pt>
                <c:pt idx="23">
                  <c:v>2.6009793854338059</c:v>
                </c:pt>
                <c:pt idx="24">
                  <c:v>2.5961672126577948</c:v>
                </c:pt>
                <c:pt idx="25">
                  <c:v>2.5985732990458001</c:v>
                </c:pt>
                <c:pt idx="26">
                  <c:v>2.5324059233756526</c:v>
                </c:pt>
                <c:pt idx="27">
                  <c:v>2.5624820032257198</c:v>
                </c:pt>
                <c:pt idx="28">
                  <c:v>2.7958723828622407</c:v>
                </c:pt>
                <c:pt idx="29">
                  <c:v>2.8259484627123079</c:v>
                </c:pt>
                <c:pt idx="30">
                  <c:v>2.9125675726805014</c:v>
                </c:pt>
                <c:pt idx="31">
                  <c:v>2.6238372061198567</c:v>
                </c:pt>
                <c:pt idx="32">
                  <c:v>2.5059389731075936</c:v>
                </c:pt>
                <c:pt idx="33">
                  <c:v>2.4698476772875129</c:v>
                </c:pt>
                <c:pt idx="34">
                  <c:v>2.5059389731075936</c:v>
                </c:pt>
                <c:pt idx="35">
                  <c:v>2.5769185215537518</c:v>
                </c:pt>
                <c:pt idx="36">
                  <c:v>2.4842841956155453</c:v>
                </c:pt>
                <c:pt idx="37">
                  <c:v>2.5709033055837387</c:v>
                </c:pt>
                <c:pt idx="38">
                  <c:v>3.1579883842570493</c:v>
                </c:pt>
                <c:pt idx="39">
                  <c:v>3.4599522259517226</c:v>
                </c:pt>
                <c:pt idx="40">
                  <c:v>3.9459816763288074</c:v>
                </c:pt>
                <c:pt idx="41">
                  <c:v>4.3850924421397881</c:v>
                </c:pt>
                <c:pt idx="42">
                  <c:v>4.69066541341647</c:v>
                </c:pt>
                <c:pt idx="43">
                  <c:v>4.6461528152383709</c:v>
                </c:pt>
                <c:pt idx="44">
                  <c:v>4.114407723489184</c:v>
                </c:pt>
                <c:pt idx="45">
                  <c:v>3.9423725467468</c:v>
                </c:pt>
                <c:pt idx="46">
                  <c:v>3.7631191108403996</c:v>
                </c:pt>
                <c:pt idx="47">
                  <c:v>3.4948404785778009</c:v>
                </c:pt>
                <c:pt idx="48">
                  <c:v>3.493637435383798</c:v>
                </c:pt>
                <c:pt idx="49">
                  <c:v>3.4623583123397284</c:v>
                </c:pt>
                <c:pt idx="50">
                  <c:v>3.3384448633574517</c:v>
                </c:pt>
                <c:pt idx="51">
                  <c:v>3.3155870426714005</c:v>
                </c:pt>
                <c:pt idx="52">
                  <c:v>3.1784401185550943</c:v>
                </c:pt>
                <c:pt idx="53">
                  <c:v>3.0052018986187079</c:v>
                </c:pt>
                <c:pt idx="54">
                  <c:v>2.8897097519944501</c:v>
                </c:pt>
                <c:pt idx="55">
                  <c:v>2.9137706158745038</c:v>
                </c:pt>
                <c:pt idx="56">
                  <c:v>2.8728671472784129</c:v>
                </c:pt>
                <c:pt idx="57">
                  <c:v>2.8139180307722809</c:v>
                </c:pt>
                <c:pt idx="58">
                  <c:v>2.7657963030121735</c:v>
                </c:pt>
                <c:pt idx="59">
                  <c:v>2.7044411001180366</c:v>
                </c:pt>
                <c:pt idx="60">
                  <c:v>2.6503041563879157</c:v>
                </c:pt>
                <c:pt idx="61">
                  <c:v>2.5949641694637924</c:v>
                </c:pt>
                <c:pt idx="62">
                  <c:v>2.6154159037618379</c:v>
                </c:pt>
                <c:pt idx="63">
                  <c:v>2.7357202231621063</c:v>
                </c:pt>
                <c:pt idx="64">
                  <c:v>2.6912076249840071</c:v>
                </c:pt>
                <c:pt idx="65">
                  <c:v>2.771811518982187</c:v>
                </c:pt>
                <c:pt idx="66">
                  <c:v>2.9642984300226165</c:v>
                </c:pt>
                <c:pt idx="67">
                  <c:v>3.1014453541389231</c:v>
                </c:pt>
                <c:pt idx="68">
                  <c:v>3.0027958122307026</c:v>
                </c:pt>
                <c:pt idx="69">
                  <c:v>3.1447549091230194</c:v>
                </c:pt>
                <c:pt idx="70">
                  <c:v>3.3793483319535427</c:v>
                </c:pt>
                <c:pt idx="71">
                  <c:v>3.3709270295955238</c:v>
                </c:pt>
                <c:pt idx="72">
                  <c:v>3.4202518005496341</c:v>
                </c:pt>
                <c:pt idx="73">
                  <c:v>3.7342460741843357</c:v>
                </c:pt>
                <c:pt idx="74">
                  <c:v>4</c:v>
                </c:pt>
                <c:pt idx="75">
                  <c:v>3.9</c:v>
                </c:pt>
                <c:pt idx="76">
                  <c:v>4.0963620755791439</c:v>
                </c:pt>
                <c:pt idx="77">
                  <c:v>4.3441889735436963</c:v>
                </c:pt>
                <c:pt idx="78">
                  <c:v>4.5390819709721315</c:v>
                </c:pt>
                <c:pt idx="79">
                  <c:v>4.7736753938026553</c:v>
                </c:pt>
                <c:pt idx="80">
                  <c:v>4.98180186636512</c:v>
                </c:pt>
                <c:pt idx="81">
                  <c:v>5.0924818402133667</c:v>
                </c:pt>
                <c:pt idx="82">
                  <c:v>4.9649592616490823</c:v>
                </c:pt>
                <c:pt idx="83">
                  <c:v>5.1466187839434872</c:v>
                </c:pt>
                <c:pt idx="84">
                  <c:v>5.5833234633664626</c:v>
                </c:pt>
                <c:pt idx="85">
                  <c:v>5.5809173769784577</c:v>
                </c:pt>
                <c:pt idx="86">
                  <c:v>5.7541555969148437</c:v>
                </c:pt>
                <c:pt idx="87">
                  <c:v>6.1078502959516339</c:v>
                </c:pt>
                <c:pt idx="88">
                  <c:v>6.3532711075281814</c:v>
                </c:pt>
                <c:pt idx="89">
                  <c:v>6.3412406755881552</c:v>
                </c:pt>
                <c:pt idx="90">
                  <c:v>6.5048545499725199</c:v>
                </c:pt>
                <c:pt idx="91">
                  <c:v>6.7081688497589731</c:v>
                </c:pt>
                <c:pt idx="92">
                  <c:v>7.0414118144977165</c:v>
                </c:pt>
                <c:pt idx="93">
                  <c:v>7.4456343276826189</c:v>
                </c:pt>
                <c:pt idx="94">
                  <c:v>7.7860955515853796</c:v>
                </c:pt>
                <c:pt idx="95">
                  <c:v>8.3178406433345664</c:v>
                </c:pt>
                <c:pt idx="96">
                  <c:v>8.2252063173963581</c:v>
                </c:pt>
                <c:pt idx="97">
                  <c:v>8.5187488567330139</c:v>
                </c:pt>
                <c:pt idx="98">
                  <c:v>8.8916922468738466</c:v>
                </c:pt>
                <c:pt idx="99">
                  <c:v>9.2766660689547074</c:v>
                </c:pt>
                <c:pt idx="100">
                  <c:v>9.5064473190092187</c:v>
                </c:pt>
                <c:pt idx="101">
                  <c:v>9.4474982025030876</c:v>
                </c:pt>
                <c:pt idx="102">
                  <c:v>10.22346106263482</c:v>
                </c:pt>
                <c:pt idx="103">
                  <c:v>10.259552358454899</c:v>
                </c:pt>
                <c:pt idx="104">
                  <c:v>10.512191429195465</c:v>
                </c:pt>
                <c:pt idx="105">
                  <c:v>10.175339334874712</c:v>
                </c:pt>
                <c:pt idx="106">
                  <c:v>10.231882364992838</c:v>
                </c:pt>
                <c:pt idx="107">
                  <c:v>9.9443550416261974</c:v>
                </c:pt>
                <c:pt idx="108">
                  <c:v>9.8781876659560481</c:v>
                </c:pt>
                <c:pt idx="109">
                  <c:v>9.6520155454835432</c:v>
                </c:pt>
                <c:pt idx="110">
                  <c:v>9.5100564485912269</c:v>
                </c:pt>
                <c:pt idx="111">
                  <c:v>9.5665994787093531</c:v>
                </c:pt>
                <c:pt idx="112">
                  <c:v>9.3308030126848269</c:v>
                </c:pt>
                <c:pt idx="113">
                  <c:v>9.0998187194363123</c:v>
                </c:pt>
                <c:pt idx="114">
                  <c:v>8.728078372489481</c:v>
                </c:pt>
                <c:pt idx="115">
                  <c:v>8.634241003357273</c:v>
                </c:pt>
                <c:pt idx="116">
                  <c:v>8.6570988240433238</c:v>
                </c:pt>
                <c:pt idx="117">
                  <c:v>8.8447735623077435</c:v>
                </c:pt>
                <c:pt idx="118">
                  <c:v>9.1756104406584811</c:v>
                </c:pt>
                <c:pt idx="119">
                  <c:v>9.5569751331573318</c:v>
                </c:pt>
                <c:pt idx="120">
                  <c:v>9.3957673451609729</c:v>
                </c:pt>
                <c:pt idx="121">
                  <c:v>9.9467611280142023</c:v>
                </c:pt>
                <c:pt idx="122">
                  <c:v>9.9154820049701335</c:v>
                </c:pt>
                <c:pt idx="123">
                  <c:v>10.101953700040548</c:v>
                </c:pt>
                <c:pt idx="124">
                  <c:v>9.9154820049701335</c:v>
                </c:pt>
                <c:pt idx="125">
                  <c:v>10.334141036483066</c:v>
                </c:pt>
                <c:pt idx="126">
                  <c:v>10.353389727587111</c:v>
                </c:pt>
                <c:pt idx="127">
                  <c:v>10.981378274856512</c:v>
                </c:pt>
                <c:pt idx="128">
                  <c:v>11.52274771215772</c:v>
                </c:pt>
                <c:pt idx="129">
                  <c:v>11.982310212266745</c:v>
                </c:pt>
                <c:pt idx="130">
                  <c:v>12.751054813234461</c:v>
                </c:pt>
                <c:pt idx="131">
                  <c:v>12.914668687618827</c:v>
                </c:pt>
                <c:pt idx="132">
                  <c:v>13.119186030599282</c:v>
                </c:pt>
                <c:pt idx="133">
                  <c:v>13.499347679904133</c:v>
                </c:pt>
                <c:pt idx="134">
                  <c:v>13.237084263611546</c:v>
                </c:pt>
                <c:pt idx="135">
                  <c:v>13.211820356537489</c:v>
                </c:pt>
                <c:pt idx="136">
                  <c:v>13.015724315915053</c:v>
                </c:pt>
                <c:pt idx="137">
                  <c:v>13.391073792443889</c:v>
                </c:pt>
                <c:pt idx="138">
                  <c:v>13.413931613129941</c:v>
                </c:pt>
                <c:pt idx="139">
                  <c:v>14.0226714692953</c:v>
                </c:pt>
                <c:pt idx="140">
                  <c:v>14.549604388268476</c:v>
                </c:pt>
                <c:pt idx="141">
                  <c:v>14.514716135642397</c:v>
                </c:pt>
                <c:pt idx="142">
                  <c:v>14.909314303275279</c:v>
                </c:pt>
                <c:pt idx="143">
                  <c:v>15.263009002312069</c:v>
                </c:pt>
                <c:pt idx="144">
                  <c:v>15.584221535110785</c:v>
                </c:pt>
                <c:pt idx="145">
                  <c:v>16.183337045724123</c:v>
                </c:pt>
                <c:pt idx="146">
                  <c:v>16.8004982042475</c:v>
                </c:pt>
                <c:pt idx="147">
                  <c:v>17.808648400821749</c:v>
                </c:pt>
                <c:pt idx="148">
                  <c:v>18.614687340803549</c:v>
                </c:pt>
                <c:pt idx="149">
                  <c:v>20.226765220767149</c:v>
                </c:pt>
                <c:pt idx="150">
                  <c:v>22.180507367827509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572160"/>
        <c:axId val="122582528"/>
      </c:lineChart>
      <c:dateAx>
        <c:axId val="122572160"/>
        <c:scaling>
          <c:orientation val="minMax"/>
          <c:max val="44113"/>
          <c:min val="44083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Berichtsdatum</a:t>
                </a:r>
              </a:p>
            </c:rich>
          </c:tx>
          <c:layout/>
          <c:overlay val="0"/>
        </c:title>
        <c:numFmt formatCode="dd/mm/" sourceLinked="0"/>
        <c:majorTickMark val="out"/>
        <c:minorTickMark val="none"/>
        <c:tickLblPos val="nextTo"/>
        <c:txPr>
          <a:bodyPr rot="-2700000" vert="horz" anchor="ctr" anchorCtr="0"/>
          <a:lstStyle/>
          <a:p>
            <a:pPr>
              <a:defRPr/>
            </a:pPr>
            <a:endParaRPr lang="de-DE"/>
          </a:p>
        </c:txPr>
        <c:crossAx val="122582528"/>
        <c:crosses val="autoZero"/>
        <c:auto val="1"/>
        <c:lblOffset val="100"/>
        <c:baseTimeUnit val="days"/>
      </c:dateAx>
      <c:valAx>
        <c:axId val="122582528"/>
        <c:scaling>
          <c:orientation val="minMax"/>
          <c:max val="56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COVID-19-Fälle/100.000 Einw. in den letzten 7 Tagen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122572160"/>
        <c:crosses val="autoZero"/>
        <c:crossBetween val="between"/>
        <c:majorUnit val="2"/>
      </c:valAx>
    </c:plotArea>
    <c:legend>
      <c:legendPos val="r"/>
      <c:layout>
        <c:manualLayout>
          <c:xMode val="edge"/>
          <c:yMode val="edge"/>
          <c:x val="0.80550621614206253"/>
          <c:y val="3.3459369087805091E-3"/>
          <c:w val="0.18656850694647401"/>
          <c:h val="0.85220320929445537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09.10.2020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</a:t>
            </a:r>
            <a:r>
              <a:rPr lang="de-DE" dirty="0" smtClean="0"/>
              <a:t>Projekte\RKI_nCoV-Lage\3.Kommunikation\3.7.Lageberichte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Datei </a:t>
            </a:r>
            <a:r>
              <a:rPr lang="de-DE" dirty="0" err="1" smtClean="0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Aus Mittwoch-Bericht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1038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Aus Mittwoch-Bericht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1038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https://www.destatis.de/DE/Themen/Querschnitt/Corona/Gesellschaft/bevoelkerung-sterbefaelle.html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517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23.09.2020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smtClean="0"/>
              <a:t>23.09.2020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23.09.2020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23.09.2020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23.09.2020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xmlns="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>
          <a:xfrm>
            <a:off x="597387" y="6622713"/>
            <a:ext cx="1860421" cy="195750"/>
          </a:xfrm>
        </p:spPr>
        <p:txBody>
          <a:bodyPr/>
          <a:lstStyle/>
          <a:p>
            <a:r>
              <a:rPr lang="de-DE" dirty="0" smtClean="0"/>
              <a:t>09.10.2020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 smtClean="0">
                <a:solidFill>
                  <a:schemeClr val="bg1"/>
                </a:solidFill>
              </a:rPr>
              <a:t>COVID-19: 		Lage National, 09.10.2020</a:t>
            </a:r>
            <a:br>
              <a:rPr lang="de-DE" sz="2800" dirty="0" smtClean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/>
            </a: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 smtClean="0">
                <a:solidFill>
                  <a:schemeClr val="bg1"/>
                </a:solidFill>
              </a:rPr>
              <a:t>Informationen für den Krisenstab</a:t>
            </a:r>
            <a:endParaRPr lang="de-DE" sz="2800" dirty="0">
              <a:solidFill>
                <a:schemeClr val="bg1"/>
              </a:solidFill>
            </a:endParaRP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956211"/>
              </p:ext>
            </p:extLst>
          </p:nvPr>
        </p:nvGraphicFramePr>
        <p:xfrm>
          <a:off x="217439" y="2004786"/>
          <a:ext cx="8659861" cy="280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238"/>
                <a:gridCol w="1308633"/>
                <a:gridCol w="1417559"/>
                <a:gridCol w="1621027"/>
                <a:gridCol w="2247404"/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Änderung zum Vortag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 smtClean="0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09.10.2020;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Bestätigte Fälle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314.660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+ 4.516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+1,46%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378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9.589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    + 11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+0,11%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11,5</a:t>
                      </a: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Anteil 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>
                          <a:solidFill>
                            <a:schemeClr val="tx1"/>
                          </a:solidFill>
                        </a:rPr>
                        <a:t>3,0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Genesene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ca.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271.800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7-Tage-Inzidenz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22,2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597681"/>
              </p:ext>
            </p:extLst>
          </p:nvPr>
        </p:nvGraphicFramePr>
        <p:xfrm>
          <a:off x="265066" y="4927798"/>
          <a:ext cx="3087734" cy="161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456"/>
                <a:gridCol w="630134"/>
                <a:gridCol w="1463144"/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 smtClean="0">
                          <a:solidFill>
                            <a:srgbClr val="FFC000"/>
                          </a:solidFill>
                        </a:rPr>
                        <a:t>08.10.2020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zum Vortag</a:t>
                      </a:r>
                      <a:endParaRPr lang="de-DE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Aktuell ITS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487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+17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Invasiv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b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eatmet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+6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4126359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 smtClean="0">
                <a:solidFill>
                  <a:srgbClr val="045AA6"/>
                </a:solidFill>
              </a:rPr>
              <a:t>Schätzung der Reproduktionszahl (4-Tage-R):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09.10.2020</a:t>
            </a:r>
            <a:r>
              <a:rPr lang="de-DE" sz="1400" b="1" dirty="0">
                <a:solidFill>
                  <a:srgbClr val="FF0000"/>
                </a:solidFill>
              </a:rPr>
              <a:t>: 	</a:t>
            </a:r>
            <a:r>
              <a:rPr lang="de-DE" sz="1400" b="1" dirty="0" smtClean="0">
                <a:solidFill>
                  <a:srgbClr val="FF0000"/>
                </a:solidFill>
              </a:rPr>
              <a:t>1,34</a:t>
            </a:r>
            <a:r>
              <a:rPr lang="sv-SE" sz="1400" b="1" dirty="0" smtClean="0">
                <a:solidFill>
                  <a:srgbClr val="FF0000"/>
                </a:solidFill>
              </a:rPr>
              <a:t> </a:t>
            </a:r>
            <a:r>
              <a:rPr lang="sv-SE" sz="1400" b="1" dirty="0">
                <a:solidFill>
                  <a:srgbClr val="FF0000"/>
                </a:solidFill>
              </a:rPr>
              <a:t>(95%-Prädiktionsintervall: </a:t>
            </a:r>
            <a:r>
              <a:rPr lang="sv-SE" sz="1400" b="1" dirty="0" smtClean="0">
                <a:solidFill>
                  <a:srgbClr val="FF0000"/>
                </a:solidFill>
              </a:rPr>
              <a:t>1,04 </a:t>
            </a:r>
            <a:r>
              <a:rPr lang="sv-SE" sz="1400" b="1" dirty="0">
                <a:solidFill>
                  <a:srgbClr val="FF0000"/>
                </a:solidFill>
              </a:rPr>
              <a:t>– </a:t>
            </a:r>
            <a:r>
              <a:rPr lang="sv-SE" sz="1400" b="1" dirty="0" smtClean="0">
                <a:solidFill>
                  <a:srgbClr val="FF0000"/>
                </a:solidFill>
              </a:rPr>
              <a:t>1,65)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endParaRPr lang="de-DE" sz="1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08.10.2020</a:t>
            </a:r>
            <a:r>
              <a:rPr lang="de-DE" sz="1400" b="1" dirty="0">
                <a:solidFill>
                  <a:srgbClr val="045AA6"/>
                </a:solidFill>
              </a:rPr>
              <a:t>: 	1,17 </a:t>
            </a:r>
            <a:r>
              <a:rPr lang="de-DE" sz="1400" b="1" dirty="0" smtClean="0">
                <a:solidFill>
                  <a:srgbClr val="045AA6"/>
                </a:solidFill>
              </a:rPr>
              <a:t>(95%-Prädiktionsintervall</a:t>
            </a:r>
            <a:r>
              <a:rPr lang="de-DE" sz="1400" b="1" dirty="0">
                <a:solidFill>
                  <a:srgbClr val="045AA6"/>
                </a:solidFill>
              </a:rPr>
              <a:t>: 0,94 – 1,42) </a:t>
            </a:r>
            <a:endParaRPr lang="de-DE" sz="1400" b="1" dirty="0" smtClean="0">
              <a:solidFill>
                <a:srgbClr val="045AA6"/>
              </a:solidFill>
            </a:endParaRPr>
          </a:p>
          <a:p>
            <a:pPr>
              <a:spcBef>
                <a:spcPts val="600"/>
              </a:spcBef>
            </a:pPr>
            <a:r>
              <a:rPr lang="de-DE" sz="1400" b="1" dirty="0" smtClean="0">
                <a:solidFill>
                  <a:srgbClr val="045AA6"/>
                </a:solidFill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09.10.2020</a:t>
            </a:r>
            <a:r>
              <a:rPr lang="de-DE" sz="1400" b="1" dirty="0">
                <a:solidFill>
                  <a:srgbClr val="FF0000"/>
                </a:solidFill>
              </a:rPr>
              <a:t>: </a:t>
            </a:r>
            <a:r>
              <a:rPr lang="de-DE" sz="1400" b="1" dirty="0" smtClean="0">
                <a:solidFill>
                  <a:srgbClr val="FF0000"/>
                </a:solidFill>
              </a:rPr>
              <a:t> 1,37</a:t>
            </a:r>
            <a:r>
              <a:rPr lang="sv-SE" sz="1400" b="1" dirty="0" smtClean="0">
                <a:solidFill>
                  <a:srgbClr val="FF0000"/>
                </a:solidFill>
              </a:rPr>
              <a:t> </a:t>
            </a:r>
            <a:r>
              <a:rPr lang="sv-SE" sz="1400" b="1" dirty="0">
                <a:solidFill>
                  <a:srgbClr val="FF0000"/>
                </a:solidFill>
              </a:rPr>
              <a:t>(95%-Prädiktionsintervall: </a:t>
            </a:r>
            <a:r>
              <a:rPr lang="sv-SE" sz="1400" b="1" dirty="0" smtClean="0">
                <a:solidFill>
                  <a:srgbClr val="FF0000"/>
                </a:solidFill>
              </a:rPr>
              <a:t>1,19 </a:t>
            </a:r>
            <a:r>
              <a:rPr lang="sv-SE" sz="1400" b="1" dirty="0">
                <a:solidFill>
                  <a:srgbClr val="FF0000"/>
                </a:solidFill>
              </a:rPr>
              <a:t>– </a:t>
            </a:r>
            <a:r>
              <a:rPr lang="sv-SE" sz="1400" b="1" dirty="0" smtClean="0">
                <a:solidFill>
                  <a:srgbClr val="FF0000"/>
                </a:solidFill>
              </a:rPr>
              <a:t>1,56)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endParaRPr lang="de-DE" sz="1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08.10.2020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 </a:t>
            </a:r>
            <a:r>
              <a:rPr lang="de-DE" sz="1400" b="1" dirty="0">
                <a:solidFill>
                  <a:srgbClr val="045AA6"/>
                </a:solidFill>
              </a:rPr>
              <a:t>1,22 </a:t>
            </a:r>
            <a:r>
              <a:rPr lang="de-DE" sz="1400" b="1" dirty="0" smtClean="0">
                <a:solidFill>
                  <a:srgbClr val="045AA6"/>
                </a:solidFill>
              </a:rPr>
              <a:t>(95%- Prädiktionsintervall</a:t>
            </a:r>
            <a:r>
              <a:rPr lang="de-DE" sz="1400" b="1" dirty="0">
                <a:solidFill>
                  <a:srgbClr val="045AA6"/>
                </a:solidFill>
              </a:rPr>
              <a:t>: 1,07 - 1,38) </a:t>
            </a:r>
            <a:endParaRPr lang="de-DE" sz="1400" b="1" dirty="0" smtClean="0">
              <a:solidFill>
                <a:srgbClr val="045AA6"/>
              </a:solidFill>
            </a:endParaRPr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09.10.2020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7-Tage-Inzidenz </a:t>
            </a:r>
            <a:r>
              <a:rPr lang="de-DE" sz="2000" dirty="0" smtClean="0">
                <a:solidFill>
                  <a:schemeClr val="bg1"/>
                </a:solidFill>
              </a:rPr>
              <a:t>der Bundesländer nach </a:t>
            </a:r>
            <a:r>
              <a:rPr lang="de-DE" sz="2000" dirty="0">
                <a:solidFill>
                  <a:schemeClr val="bg1"/>
                </a:solidFill>
              </a:rPr>
              <a:t>Berichtsdatum </a:t>
            </a:r>
            <a:r>
              <a:rPr lang="de-DE" sz="1600" dirty="0" smtClean="0">
                <a:solidFill>
                  <a:schemeClr val="bg1"/>
                </a:solidFill>
              </a:rPr>
              <a:t>(Datenstand 09.10.2020 0:00 Uhr)</a:t>
            </a:r>
            <a:endParaRPr lang="de-DE" sz="1600" dirty="0">
              <a:solidFill>
                <a:schemeClr val="bg1"/>
              </a:solidFill>
            </a:endParaRPr>
          </a:p>
        </p:txBody>
      </p:sp>
      <p:graphicFrame>
        <p:nvGraphicFramePr>
          <p:cNvPr id="8" name="Diagram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867296"/>
              </p:ext>
            </p:extLst>
          </p:nvPr>
        </p:nvGraphicFramePr>
        <p:xfrm>
          <a:off x="283220" y="1209862"/>
          <a:ext cx="8416451" cy="4923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124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09.10.2020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30777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Geografische Verteilung in Deutschland: 7-Tage-Inzidenz 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029035"/>
              </p:ext>
            </p:extLst>
          </p:nvPr>
        </p:nvGraphicFramePr>
        <p:xfrm>
          <a:off x="236765" y="484709"/>
          <a:ext cx="6784521" cy="1219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/>
                <a:gridCol w="6310993"/>
              </a:tblGrid>
              <a:tr h="301958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18.437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7147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4566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de-DE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03352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 smtClean="0">
                          <a:solidFill>
                            <a:schemeClr val="tx1"/>
                          </a:solidFill>
                        </a:rPr>
                        <a:t>100-500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65" y="1766219"/>
            <a:ext cx="6843766" cy="4796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09.10.2020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8" name="Titel 1"/>
          <p:cNvSpPr txBox="1">
            <a:spLocks noGrp="1"/>
          </p:cNvSpPr>
          <p:nvPr>
            <p:ph type="title"/>
          </p:nvPr>
        </p:nvSpPr>
        <p:spPr>
          <a:xfrm>
            <a:off x="194554" y="303589"/>
            <a:ext cx="7013642" cy="584775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Anzahl der SARS-CoV-2 Testungen</a:t>
            </a:r>
            <a:br>
              <a:rPr lang="de-DE" sz="2000" dirty="0" smtClean="0">
                <a:solidFill>
                  <a:schemeClr val="bg1"/>
                </a:solidFill>
              </a:rPr>
            </a:br>
            <a:r>
              <a:rPr lang="de-DE" sz="1800" dirty="0" smtClean="0">
                <a:solidFill>
                  <a:schemeClr val="bg1"/>
                </a:solidFill>
              </a:rPr>
              <a:t>(</a:t>
            </a:r>
            <a:r>
              <a:rPr lang="de-DE" sz="1800" dirty="0">
                <a:solidFill>
                  <a:schemeClr val="bg1"/>
                </a:solidFill>
              </a:rPr>
              <a:t>S</a:t>
            </a:r>
            <a:r>
              <a:rPr lang="de-DE" sz="1800" dirty="0" smtClean="0">
                <a:solidFill>
                  <a:schemeClr val="bg1"/>
                </a:solidFill>
              </a:rPr>
              <a:t>tand 07.10.2020)</a:t>
            </a:r>
            <a:endParaRPr lang="de-DE" sz="18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67182" y="4861271"/>
            <a:ext cx="3452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Seit Beginn der Testungen in Deutschland bis einschließlich KW </a:t>
            </a:r>
            <a:r>
              <a:rPr lang="de-DE" sz="1600" dirty="0" smtClean="0"/>
              <a:t>40/2020 </a:t>
            </a:r>
            <a:r>
              <a:rPr lang="de-DE" sz="1600" dirty="0"/>
              <a:t>wurden bisher 18.129.900 Labortests erfasst, davon wurden 346.865 positiv auf SARS-CoV-2 getestet.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54" y="904341"/>
            <a:ext cx="4850405" cy="5718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6284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09.10.2020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8" name="Titel 1"/>
          <p:cNvSpPr txBox="1">
            <a:spLocks noGrp="1"/>
          </p:cNvSpPr>
          <p:nvPr>
            <p:ph type="title"/>
          </p:nvPr>
        </p:nvSpPr>
        <p:spPr>
          <a:xfrm>
            <a:off x="194554" y="303589"/>
            <a:ext cx="7013642" cy="615553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Probenrückstau</a:t>
            </a:r>
            <a:br>
              <a:rPr lang="de-DE" sz="2000" dirty="0" smtClean="0">
                <a:solidFill>
                  <a:schemeClr val="bg1"/>
                </a:solidFill>
              </a:rPr>
            </a:br>
            <a:r>
              <a:rPr lang="de-DE" sz="2000" dirty="0" smtClean="0">
                <a:solidFill>
                  <a:schemeClr val="bg1"/>
                </a:solidFill>
              </a:rPr>
              <a:t>(Stand 07.10.2020) </a:t>
            </a:r>
            <a:endParaRPr lang="de-DE" sz="1800" dirty="0">
              <a:solidFill>
                <a:schemeClr val="bg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84015" y="4991900"/>
            <a:ext cx="86436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600" dirty="0" smtClean="0"/>
          </a:p>
          <a:p>
            <a:pPr marL="285750" indent="-285750">
              <a:buFontTx/>
              <a:buChar char="-"/>
            </a:pPr>
            <a:r>
              <a:rPr lang="de-DE" sz="1600" dirty="0" smtClean="0"/>
              <a:t>In </a:t>
            </a:r>
            <a:r>
              <a:rPr lang="de-DE" sz="1600" dirty="0"/>
              <a:t>KW </a:t>
            </a:r>
            <a:r>
              <a:rPr lang="de-DE" sz="1600" dirty="0" smtClean="0"/>
              <a:t>40 (28.09.-04.10.) gaben 42 </a:t>
            </a:r>
            <a:r>
              <a:rPr lang="de-DE" sz="1600" dirty="0"/>
              <a:t>Labore einen Rückstau von insgesamt </a:t>
            </a:r>
            <a:r>
              <a:rPr lang="de-DE" sz="1600" dirty="0" smtClean="0"/>
              <a:t>8.245 </a:t>
            </a:r>
            <a:r>
              <a:rPr lang="de-DE" sz="1600" dirty="0"/>
              <a:t>abzuarbeitenden Proben </a:t>
            </a:r>
            <a:r>
              <a:rPr lang="de-DE" sz="1600" dirty="0" smtClean="0"/>
              <a:t>an.</a:t>
            </a:r>
          </a:p>
          <a:p>
            <a:pPr marL="285750" indent="-285750">
              <a:buFontTx/>
              <a:buChar char="-"/>
            </a:pPr>
            <a:r>
              <a:rPr lang="de-DE" sz="1600" dirty="0" smtClean="0"/>
              <a:t>32 </a:t>
            </a:r>
            <a:r>
              <a:rPr lang="de-DE" sz="1600" dirty="0"/>
              <a:t>Labore nannten Lieferschwierigkeiten für Reagenzien. </a:t>
            </a:r>
          </a:p>
          <a:p>
            <a:pPr marL="285750" indent="-285750">
              <a:buFontTx/>
              <a:buChar char="-"/>
            </a:pPr>
            <a:endParaRPr lang="de-DE" sz="1600" dirty="0"/>
          </a:p>
        </p:txBody>
      </p:sp>
      <p:pic>
        <p:nvPicPr>
          <p:cNvPr id="9" name="Grafik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74" y="1383738"/>
            <a:ext cx="7687912" cy="36980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9158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09.10.2020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8" name="Titel 1"/>
          <p:cNvSpPr txBox="1">
            <a:spLocks noGrp="1"/>
          </p:cNvSpPr>
          <p:nvPr>
            <p:ph type="title"/>
          </p:nvPr>
        </p:nvSpPr>
        <p:spPr>
          <a:xfrm>
            <a:off x="194554" y="303589"/>
            <a:ext cx="7013642" cy="307777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Wöchentliche Sterbefallzahlen</a:t>
            </a:r>
            <a:endParaRPr lang="de-DE" sz="1800" dirty="0">
              <a:solidFill>
                <a:schemeClr val="bg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36375" y="5145385"/>
            <a:ext cx="840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Daten bis einschl. KW </a:t>
            </a:r>
            <a:r>
              <a:rPr lang="de-DE" dirty="0"/>
              <a:t>36 (31.08.-06.09.2020)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KW 36</a:t>
            </a:r>
            <a:r>
              <a:rPr lang="de-DE" dirty="0"/>
              <a:t>: 16.308 </a:t>
            </a:r>
            <a:r>
              <a:rPr lang="de-DE" dirty="0" smtClean="0"/>
              <a:t>Todesfälle (-32 zur Vorwoche), ca. 1,6% über dem Durchschnitt der Vorjahre 2016-19 (Nachmeldungen aber noch möglich)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500304" y="5143085"/>
            <a:ext cx="2455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Datenstand 02.10.2020</a:t>
            </a:r>
            <a:endParaRPr lang="de-DE" dirty="0">
              <a:solidFill>
                <a:srgbClr val="FF0000"/>
              </a:solidFill>
            </a:endParaRPr>
          </a:p>
        </p:txBody>
      </p:sp>
      <p:pic>
        <p:nvPicPr>
          <p:cNvPr id="11" name="Grafik 10" descr="C:\Users\steffena\AppData\Local\Packages\Microsoft.MicrosoftEdge_8wekyb3d8bbwe\TempState\Downloads\woechentliche_sterbefallzahlen (1)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28"/>
          <a:stretch/>
        </p:blipFill>
        <p:spPr bwMode="auto">
          <a:xfrm>
            <a:off x="212099" y="991956"/>
            <a:ext cx="7386322" cy="39846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7981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Bildschirmpräsentation (4:3)</PresentationFormat>
  <Paragraphs>89</Paragraphs>
  <Slides>6</Slides>
  <Notes>5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Office-Design</vt:lpstr>
      <vt:lpstr>COVID-19:   Lage National, 09.10.2020  Informationen für den Krisenstab</vt:lpstr>
      <vt:lpstr>PowerPoint-Präsentation</vt:lpstr>
      <vt:lpstr>PowerPoint-Präsentation</vt:lpstr>
      <vt:lpstr>Anzahl der SARS-CoV-2 Testungen (Stand 07.10.2020)</vt:lpstr>
      <vt:lpstr>Probenrückstau (Stand 07.10.2020) </vt:lpstr>
      <vt:lpstr>Wöchentliche Sterbefallzahlen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Michaela Diercke</cp:lastModifiedBy>
  <cp:revision>2827</cp:revision>
  <cp:lastPrinted>2020-08-31T05:46:37Z</cp:lastPrinted>
  <dcterms:created xsi:type="dcterms:W3CDTF">2015-11-02T12:29:13Z</dcterms:created>
  <dcterms:modified xsi:type="dcterms:W3CDTF">2020-10-09T08:41:19Z</dcterms:modified>
</cp:coreProperties>
</file>