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83" r:id="rId2"/>
    <p:sldId id="291" r:id="rId3"/>
    <p:sldId id="275" r:id="rId4"/>
    <p:sldId id="290" r:id="rId5"/>
    <p:sldId id="28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61" autoAdjust="0"/>
    <p:restoredTop sz="88689" autoAdjust="0"/>
  </p:normalViewPr>
  <p:slideViewPr>
    <p:cSldViewPr>
      <p:cViewPr>
        <p:scale>
          <a:sx n="66" d="100"/>
          <a:sy n="66" d="100"/>
        </p:scale>
        <p:origin x="-1248" y="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7D80D1-345D-4A22-86A7-B68020FB16BD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EE3ABF-76B4-404A-87F4-A6B5F678EC1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6904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EE3ABF-76B4-404A-87F4-A6B5F678EC15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73045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1384875"/>
            <a:ext cx="8752360" cy="4355538"/>
          </a:xfrm>
          <a:prstGeom prst="rect">
            <a:avLst/>
          </a:prstGeom>
          <a:solidFill>
            <a:srgbClr val="045AA6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457200"/>
            <a:endParaRPr lang="de-DE">
              <a:solidFill>
                <a:prstClr val="white"/>
              </a:solidFill>
            </a:endParaRPr>
          </a:p>
        </p:txBody>
      </p:sp>
      <p:sp>
        <p:nvSpPr>
          <p:cNvPr id="9" name="Textfeld 8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48000" tIns="234000" rIns="684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457200"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a typeface="ＭＳ 明朝"/>
              <a:cs typeface="Calibri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Mastertitelformat bearbeiten</a:t>
            </a:r>
            <a:endParaRPr lang="de-DE" dirty="0"/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457200"/>
            <a:endParaRPr lang="de-DE">
              <a:solidFill>
                <a:prstClr val="white"/>
              </a:solidFill>
            </a:endParaRPr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0" y="1384300"/>
            <a:ext cx="3319463" cy="4356100"/>
          </a:xfrm>
        </p:spPr>
        <p:txBody>
          <a:bodyPr/>
          <a:lstStyle/>
          <a:p>
            <a:endParaRPr lang="de-DE"/>
          </a:p>
        </p:txBody>
      </p:sp>
      <p:sp>
        <p:nvSpPr>
          <p:cNvPr id="16" name="Rechteck 15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de-DE">
              <a:solidFill>
                <a:prstClr val="white"/>
              </a:solidFill>
            </a:endParaRPr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 smtClean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325311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Standard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Bild 13" descr="PPT_Background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0" y="1384875"/>
            <a:ext cx="8746484" cy="4358640"/>
          </a:xfrm>
          <a:prstGeom prst="rect">
            <a:avLst/>
          </a:prstGeom>
        </p:spPr>
      </p:pic>
      <p:sp>
        <p:nvSpPr>
          <p:cNvPr id="21" name="Textfeld 20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252000" tIns="234000" rIns="252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457200"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a typeface="ＭＳ 明朝"/>
              <a:cs typeface="Calibri"/>
            </a:endParaRPr>
          </a:p>
        </p:txBody>
      </p:sp>
      <p:cxnSp>
        <p:nvCxnSpPr>
          <p:cNvPr id="23" name="Gerade Verbindung 22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hteck 24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457200"/>
            <a:endParaRPr lang="de-DE">
              <a:solidFill>
                <a:prstClr val="white"/>
              </a:solidFill>
            </a:endParaRPr>
          </a:p>
        </p:txBody>
      </p:sp>
      <p:sp>
        <p:nvSpPr>
          <p:cNvPr id="2" name="Rechteck 1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de-DE">
              <a:solidFill>
                <a:prstClr val="white"/>
              </a:solidFill>
            </a:endParaRPr>
          </a:p>
        </p:txBody>
      </p:sp>
      <p:sp>
        <p:nvSpPr>
          <p:cNvPr id="10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Mastertitelformat bearbeiten</a:t>
            </a:r>
            <a:endParaRPr lang="de-DE" dirty="0"/>
          </a:p>
        </p:txBody>
      </p:sp>
      <p:sp>
        <p:nvSpPr>
          <p:cNvPr id="11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 smtClean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566897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02.11.15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Lorem ipsum dolor sit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8" name="Inhaltsplatzhalter 9"/>
          <p:cNvSpPr>
            <a:spLocks noGrp="1"/>
          </p:cNvSpPr>
          <p:nvPr>
            <p:ph sz="quarter" idx="13"/>
          </p:nvPr>
        </p:nvSpPr>
        <p:spPr>
          <a:xfrm>
            <a:off x="457200" y="1710633"/>
            <a:ext cx="7983646" cy="4507846"/>
          </a:xfrm>
        </p:spPr>
        <p:txBody>
          <a:bodyPr/>
          <a:lstStyle/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9" name="Titelplatzhalter 1"/>
          <p:cNvSpPr>
            <a:spLocks noGrp="1"/>
          </p:cNvSpPr>
          <p:nvPr>
            <p:ph type="title"/>
          </p:nvPr>
        </p:nvSpPr>
        <p:spPr>
          <a:xfrm>
            <a:off x="457200" y="836265"/>
            <a:ext cx="7983646" cy="87436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 smtClean="0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942185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02.11.15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Lorem ipsum dolor sit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457200" y="836265"/>
            <a:ext cx="7983646" cy="87436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 smtClean="0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69749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02.11.15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Lorem ipsum dolor sit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5705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02.11.15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Lorem ipsum dolor sit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7323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02.11.15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Lorem ipsum dolor sit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7314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02.11.15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Lorem ipsum dolor sit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6718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tif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836265"/>
            <a:ext cx="7983646" cy="87436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 smtClean="0"/>
              <a:t>Mastertitelformat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710633"/>
            <a:ext cx="7983646" cy="450784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64825" y="6356350"/>
            <a:ext cx="1860421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45AA6"/>
                </a:solidFill>
              </a:defRPr>
            </a:lvl1pPr>
          </a:lstStyle>
          <a:p>
            <a:pPr defTabSz="457200"/>
            <a:r>
              <a:rPr lang="de-DE" smtClean="0"/>
              <a:t>02.11.15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99792" y="6356350"/>
            <a:ext cx="28956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45AA6"/>
                </a:solidFill>
              </a:defRPr>
            </a:lvl1pPr>
          </a:lstStyle>
          <a:p>
            <a:pPr defTabSz="457200"/>
            <a:r>
              <a:rPr lang="de-DE" smtClean="0"/>
              <a:t>Lorem ipsum dolor sit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942862" y="6356350"/>
            <a:ext cx="496872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200">
                <a:solidFill>
                  <a:srgbClr val="045AA6"/>
                </a:solidFill>
              </a:defRPr>
            </a:lvl1pPr>
          </a:lstStyle>
          <a:p>
            <a:pPr defTabSz="457200"/>
            <a:fld id="{162A217B-ED1C-D84B-8478-63C77FA79618}" type="slidenum">
              <a:rPr lang="de-DE" smtClean="0"/>
              <a:pPr defTabSz="457200"/>
              <a:t>‹Nr.›</a:t>
            </a:fld>
            <a:endParaRPr lang="de-DE" dirty="0"/>
          </a:p>
        </p:txBody>
      </p:sp>
      <p:pic>
        <p:nvPicPr>
          <p:cNvPr id="7" name="Bild 6"/>
          <p:cNvPicPr/>
          <p:nvPr userDrawn="1"/>
        </p:nvPicPr>
        <p:blipFill>
          <a:blip r:embed="rId10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1837" y="326665"/>
            <a:ext cx="2054800" cy="595685"/>
          </a:xfrm>
          <a:prstGeom prst="rect">
            <a:avLst/>
          </a:prstGeom>
          <a:extLst>
            <a:ext uri="{FAA26D3D-D897-4be2-8F04-BA451C77F1D7}">
              <ma14:placeholderFlag xmlns="" xmlns:ma14="http://schemas.microsoft.com/office/mac/drawingml/2011/main"/>
            </a:ext>
          </a:extLst>
        </p:spPr>
      </p:pic>
      <p:grpSp>
        <p:nvGrpSpPr>
          <p:cNvPr id="19" name="Gruppierung 18"/>
          <p:cNvGrpSpPr/>
          <p:nvPr userDrawn="1"/>
        </p:nvGrpSpPr>
        <p:grpSpPr>
          <a:xfrm>
            <a:off x="457200" y="6458251"/>
            <a:ext cx="7996881" cy="424726"/>
            <a:chOff x="457200" y="6356350"/>
            <a:chExt cx="7996881" cy="526628"/>
          </a:xfrm>
        </p:grpSpPr>
        <p:cxnSp>
          <p:nvCxnSpPr>
            <p:cNvPr id="12" name="Gerade Verbindung 11"/>
            <p:cNvCxnSpPr/>
            <p:nvPr userDrawn="1"/>
          </p:nvCxnSpPr>
          <p:spPr>
            <a:xfrm>
              <a:off x="7931996" y="6381328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12"/>
            <p:cNvCxnSpPr/>
            <p:nvPr userDrawn="1"/>
          </p:nvCxnSpPr>
          <p:spPr>
            <a:xfrm>
              <a:off x="2594239" y="6366707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13"/>
            <p:cNvCxnSpPr/>
            <p:nvPr userDrawn="1"/>
          </p:nvCxnSpPr>
          <p:spPr>
            <a:xfrm>
              <a:off x="457200" y="6356350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15"/>
            <p:cNvCxnSpPr/>
            <p:nvPr userDrawn="1"/>
          </p:nvCxnSpPr>
          <p:spPr>
            <a:xfrm>
              <a:off x="8454081" y="6381328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45190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hf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600" b="1" kern="1200">
          <a:solidFill>
            <a:srgbClr val="045AA6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1</a:t>
            </a:fld>
            <a:endParaRPr lang="de-DE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Anzahl der positiven und negativen Testungen pro </a:t>
            </a:r>
            <a:r>
              <a:rPr lang="de-DE" dirty="0" smtClean="0"/>
              <a:t>Tag – bundesweit - </a:t>
            </a:r>
            <a:r>
              <a:rPr lang="de-DE" sz="2000" dirty="0" smtClean="0"/>
              <a:t>Datenstand </a:t>
            </a:r>
            <a:r>
              <a:rPr lang="de-DE" sz="2000" dirty="0" smtClean="0"/>
              <a:t>06.10</a:t>
            </a:r>
            <a:r>
              <a:rPr lang="de-DE" sz="2000" dirty="0" smtClean="0"/>
              <a:t>.2020</a:t>
            </a:r>
            <a:endParaRPr lang="de-DE" dirty="0"/>
          </a:p>
        </p:txBody>
      </p:sp>
      <p:sp>
        <p:nvSpPr>
          <p:cNvPr id="3" name="Rechteck 2"/>
          <p:cNvSpPr/>
          <p:nvPr/>
        </p:nvSpPr>
        <p:spPr>
          <a:xfrm>
            <a:off x="2987824" y="621166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dirty="0"/>
              <a:t>Teilnehmende Labore: </a:t>
            </a:r>
            <a:r>
              <a:rPr lang="de-DE" b="1" dirty="0"/>
              <a:t>72</a:t>
            </a:r>
            <a:r>
              <a:rPr lang="de-DE" dirty="0"/>
              <a:t> </a:t>
            </a:r>
          </a:p>
          <a:p>
            <a:r>
              <a:rPr lang="de-DE" dirty="0"/>
              <a:t>Durchgeführte Tests mit Ergebnis: </a:t>
            </a:r>
            <a:r>
              <a:rPr lang="de-DE" b="1" dirty="0"/>
              <a:t>7.857.876</a:t>
            </a:r>
            <a:r>
              <a:rPr lang="de-DE" dirty="0" smtClean="0"/>
              <a:t> </a:t>
            </a:r>
            <a:endParaRPr lang="de-DE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838" y="1711325"/>
            <a:ext cx="7758261" cy="450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78017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2</a:t>
            </a:fld>
            <a:endParaRPr lang="de-DE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Verteilung der Testungen nach Abnahmeort</a:t>
            </a:r>
            <a:r>
              <a:rPr lang="de-DE" sz="2000" dirty="0"/>
              <a:t> </a:t>
            </a:r>
            <a:r>
              <a:rPr lang="de-DE" sz="2000" dirty="0" smtClean="0"/>
              <a:t/>
            </a:r>
            <a:br>
              <a:rPr lang="de-DE" sz="2000" dirty="0" smtClean="0"/>
            </a:br>
            <a:r>
              <a:rPr lang="de-DE" sz="2000" dirty="0" smtClean="0"/>
              <a:t>Datenstand </a:t>
            </a:r>
            <a:r>
              <a:rPr lang="de-DE" sz="2000" dirty="0"/>
              <a:t>06.10.2020</a:t>
            </a:r>
            <a:r>
              <a:rPr lang="de-DE" dirty="0" smtClean="0"/>
              <a:t> </a:t>
            </a:r>
            <a:endParaRPr lang="de-DE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408" y="1711325"/>
            <a:ext cx="7679121" cy="450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6113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3</a:t>
            </a:fld>
            <a:endParaRPr lang="de-DE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Anzahl Testungen pro 100.00 Einwohner nach Altersgruppe und </a:t>
            </a:r>
            <a:r>
              <a:rPr lang="de-DE" dirty="0" smtClean="0"/>
              <a:t>Kalenderwoche – </a:t>
            </a:r>
            <a:r>
              <a:rPr lang="de-DE" sz="2000" dirty="0" smtClean="0"/>
              <a:t>Datenstand </a:t>
            </a:r>
            <a:r>
              <a:rPr lang="de-DE" sz="2000" dirty="0" smtClean="0"/>
              <a:t>06</a:t>
            </a:r>
            <a:r>
              <a:rPr lang="de-DE" sz="2000" dirty="0" smtClean="0"/>
              <a:t>.10.2020</a:t>
            </a:r>
            <a:endParaRPr lang="de-DE" sz="20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463" y="1711325"/>
            <a:ext cx="7793012" cy="450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2248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4</a:t>
            </a:fld>
            <a:endParaRPr lang="de-DE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Positivenanteile</a:t>
            </a:r>
            <a:r>
              <a:rPr lang="de-DE" dirty="0" smtClean="0"/>
              <a:t> </a:t>
            </a:r>
            <a:r>
              <a:rPr lang="de-DE" dirty="0"/>
              <a:t>nach Altersgruppe und Kalenderwoche </a:t>
            </a:r>
            <a:r>
              <a:rPr lang="de-DE" dirty="0" smtClean="0"/>
              <a:t> </a:t>
            </a:r>
            <a:r>
              <a:rPr lang="de-DE" sz="2000" dirty="0"/>
              <a:t>Datenstand </a:t>
            </a:r>
            <a:r>
              <a:rPr lang="de-DE" sz="2000" dirty="0"/>
              <a:t> </a:t>
            </a:r>
            <a:r>
              <a:rPr lang="de-DE" sz="2000" dirty="0" smtClean="0"/>
              <a:t>06.10</a:t>
            </a:r>
            <a:r>
              <a:rPr lang="de-DE" sz="2000" dirty="0" smtClean="0"/>
              <a:t>.2020</a:t>
            </a:r>
            <a:endParaRPr lang="de-DE" sz="2000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117" y="1711325"/>
            <a:ext cx="7423704" cy="450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53507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5</a:t>
            </a:fld>
            <a:endParaRPr lang="de-DE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Testverzug – </a:t>
            </a:r>
            <a:r>
              <a:rPr lang="de-DE" sz="2000" dirty="0" smtClean="0"/>
              <a:t>Datenstand </a:t>
            </a:r>
            <a:r>
              <a:rPr lang="de-DE" sz="2000" dirty="0" smtClean="0"/>
              <a:t>06</a:t>
            </a:r>
            <a:r>
              <a:rPr lang="de-DE" sz="2000" dirty="0" smtClean="0"/>
              <a:t>.10.2020</a:t>
            </a:r>
            <a:endParaRPr lang="de-DE" sz="2000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072" y="1711325"/>
            <a:ext cx="7355794" cy="450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52793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</Words>
  <Application>Microsoft Office PowerPoint</Application>
  <PresentationFormat>Bildschirmpräsentation (4:3)</PresentationFormat>
  <Paragraphs>13</Paragraphs>
  <Slides>5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6" baseType="lpstr">
      <vt:lpstr>Office-Design</vt:lpstr>
      <vt:lpstr>Anzahl der positiven und negativen Testungen pro Tag – bundesweit - Datenstand 06.10.2020</vt:lpstr>
      <vt:lpstr>Verteilung der Testungen nach Abnahmeort  Datenstand 06.10.2020 </vt:lpstr>
      <vt:lpstr>Anzahl Testungen pro 100.00 Einwohner nach Altersgruppe und Kalenderwoche – Datenstand 06.10.2020</vt:lpstr>
      <vt:lpstr>Positivenanteile nach Altersgruppe und Kalenderwoche  Datenstand  06.10.2020</vt:lpstr>
      <vt:lpstr>Testverzug – Datenstand 06.10.2020</vt:lpstr>
    </vt:vector>
  </TitlesOfParts>
  <Company>Robert Koch-Institut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Machbarkeitsstudie alternative Übermittlungswege der Antibiotika-Verbrauchs- und –Resistenz-Daten für ARVIA</dc:title>
  <dc:creator>Hoffmann, Alexandra</dc:creator>
  <cp:lastModifiedBy>Abu Sin, Muna</cp:lastModifiedBy>
  <cp:revision>184</cp:revision>
  <dcterms:created xsi:type="dcterms:W3CDTF">2020-01-21T10:42:53Z</dcterms:created>
  <dcterms:modified xsi:type="dcterms:W3CDTF">2020-10-08T09:17:33Z</dcterms:modified>
</cp:coreProperties>
</file>