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291" r:id="rId3"/>
    <p:sldId id="275" r:id="rId4"/>
    <p:sldId id="290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66" d="100"/>
          <a:sy n="66" d="100"/>
        </p:scale>
        <p:origin x="-124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E3ABF-76B4-404A-87F4-A6B5F678EC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0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positiven und negativen Testungen pro </a:t>
            </a:r>
            <a:r>
              <a:rPr lang="de-DE" dirty="0" smtClean="0"/>
              <a:t>Tag – bundesweit - </a:t>
            </a:r>
            <a:r>
              <a:rPr lang="de-DE" sz="2000" dirty="0" smtClean="0"/>
              <a:t>Datenstand </a:t>
            </a:r>
            <a:r>
              <a:rPr lang="de-DE" sz="2000" dirty="0" smtClean="0"/>
              <a:t>06.10</a:t>
            </a:r>
            <a:r>
              <a:rPr lang="de-DE" sz="2000" dirty="0" smtClean="0"/>
              <a:t>.2020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987824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/>
              <a:t>Teilnehmende Labore: </a:t>
            </a:r>
            <a:r>
              <a:rPr lang="de-DE" b="1" dirty="0"/>
              <a:t>72</a:t>
            </a:r>
            <a:r>
              <a:rPr lang="de-DE" dirty="0"/>
              <a:t> </a:t>
            </a:r>
          </a:p>
          <a:p>
            <a:r>
              <a:rPr lang="de-DE" dirty="0"/>
              <a:t>Durchgeführte Tests mit Ergebnis: </a:t>
            </a:r>
            <a:r>
              <a:rPr lang="de-DE" b="1" dirty="0"/>
              <a:t>7.857.876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38" y="1711325"/>
            <a:ext cx="7758261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der Testungen nach Abnahmeort</a:t>
            </a:r>
            <a:r>
              <a:rPr lang="de-DE" sz="2000" dirty="0"/>
              <a:t>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Datenstand </a:t>
            </a:r>
            <a:r>
              <a:rPr lang="de-DE" sz="2000" dirty="0"/>
              <a:t>06.10.2020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08" y="1711325"/>
            <a:ext cx="7679121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11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</a:t>
            </a:r>
            <a:r>
              <a:rPr lang="de-DE" dirty="0" smtClean="0"/>
              <a:t>Kalenderwoche – </a:t>
            </a:r>
            <a:r>
              <a:rPr lang="de-DE" sz="2000" dirty="0" smtClean="0"/>
              <a:t>Datenstand </a:t>
            </a:r>
            <a:r>
              <a:rPr lang="de-DE" sz="2000" dirty="0" smtClean="0"/>
              <a:t>06</a:t>
            </a:r>
            <a:r>
              <a:rPr lang="de-DE" sz="2000" dirty="0" smtClean="0"/>
              <a:t>.10.2020</a:t>
            </a:r>
            <a:endParaRPr lang="de-DE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63" y="1711325"/>
            <a:ext cx="7793012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Positivenanteile</a:t>
            </a:r>
            <a:r>
              <a:rPr lang="de-DE" dirty="0" smtClean="0"/>
              <a:t> </a:t>
            </a:r>
            <a:r>
              <a:rPr lang="de-DE" dirty="0"/>
              <a:t>nach Altersgruppe und Kalenderwoche </a:t>
            </a:r>
            <a:r>
              <a:rPr lang="de-DE" dirty="0" smtClean="0"/>
              <a:t> </a:t>
            </a:r>
            <a:r>
              <a:rPr lang="de-DE" sz="2000" dirty="0"/>
              <a:t>Datenstand </a:t>
            </a:r>
            <a:r>
              <a:rPr lang="de-DE" sz="2000" dirty="0"/>
              <a:t> </a:t>
            </a:r>
            <a:r>
              <a:rPr lang="de-DE" sz="2000" dirty="0" smtClean="0"/>
              <a:t>06.10</a:t>
            </a:r>
            <a:r>
              <a:rPr lang="de-DE" sz="2000" dirty="0" smtClean="0"/>
              <a:t>.2020</a:t>
            </a:r>
            <a:endParaRPr lang="de-DE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17" y="1711325"/>
            <a:ext cx="7423704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50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Testverzug – </a:t>
            </a:r>
            <a:r>
              <a:rPr lang="de-DE" sz="2000" dirty="0" smtClean="0"/>
              <a:t>Datenstand </a:t>
            </a:r>
            <a:r>
              <a:rPr lang="de-DE" sz="2000" dirty="0" smtClean="0"/>
              <a:t>06</a:t>
            </a:r>
            <a:r>
              <a:rPr lang="de-DE" sz="2000" dirty="0" smtClean="0"/>
              <a:t>.10.2020</a:t>
            </a:r>
            <a:endParaRPr lang="de-DE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72" y="1711325"/>
            <a:ext cx="7355794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7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Anzahl der positiven und negativen Testungen pro Tag – bundesweit - Datenstand 06.10.2020</vt:lpstr>
      <vt:lpstr>Verteilung der Testungen nach Abnahmeort  Datenstand 06.10.2020 </vt:lpstr>
      <vt:lpstr>Anzahl Testungen pro 100.00 Einwohner nach Altersgruppe und Kalenderwoche – Datenstand 06.10.2020</vt:lpstr>
      <vt:lpstr>Positivenanteile nach Altersgruppe und Kalenderwoche  Datenstand  06.10.2020</vt:lpstr>
      <vt:lpstr>Testverzug – Datenstand 06.10.2020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184</cp:revision>
  <dcterms:created xsi:type="dcterms:W3CDTF">2020-01-21T10:42:53Z</dcterms:created>
  <dcterms:modified xsi:type="dcterms:W3CDTF">2020-10-08T09:17:33Z</dcterms:modified>
</cp:coreProperties>
</file>