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20" r:id="rId5"/>
    <p:sldId id="721" r:id="rId6"/>
    <p:sldId id="719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>
        <p:scale>
          <a:sx n="110" d="100"/>
          <a:sy n="11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s. Lagebericht vom vorigen Di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14.10.2020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14.10.2020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35030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14.10.2020;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334.585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+ 5.132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+1,56%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9.677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+ 43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+0,45%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11,6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2,9%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281.900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31,5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11524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13.10.2020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618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+28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Invasiv 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14.10.2020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1,04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0,84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1,26)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13.10.2020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1,18 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0,96 – 1,42) </a:t>
            </a: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14.10.2020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1,16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1,04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1,29)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13.10.2020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1,20(95%-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1,08 – 1,34)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14.10.2020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14.10.2020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45941"/>
            <a:ext cx="8715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14.10.2020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32693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26.163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7240" y="1703909"/>
            <a:ext cx="7107010" cy="48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COVID-19-Fälle nach Expositionsort im In- und Ausland, </a:t>
            </a:r>
            <a:r>
              <a:rPr lang="de-DE" sz="1600" dirty="0" smtClean="0">
                <a:solidFill>
                  <a:schemeClr val="bg1"/>
                </a:solidFill>
              </a:rPr>
              <a:t>13.10.2020</a:t>
            </a:r>
            <a:r>
              <a:rPr lang="de-DE" sz="1600" dirty="0">
                <a:solidFill>
                  <a:schemeClr val="bg1"/>
                </a:solidFill>
              </a:rPr>
              <a:t>, 00:00 Uhr.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118556"/>
            <a:ext cx="850215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COVID-19-Fälle nach wahrscheinlichem Infektionsort in Deutschland, </a:t>
            </a:r>
            <a:r>
              <a:rPr lang="de-DE" sz="1600" dirty="0" smtClean="0">
                <a:solidFill>
                  <a:schemeClr val="bg1"/>
                </a:solidFill>
              </a:rPr>
              <a:t>13.10.2020</a:t>
            </a:r>
            <a:r>
              <a:rPr lang="de-DE" sz="1600" dirty="0">
                <a:solidFill>
                  <a:schemeClr val="bg1"/>
                </a:solidFill>
              </a:rPr>
              <a:t>, 00:00 Uhr.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1" y="1142636"/>
            <a:ext cx="8620376" cy="5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Die </a:t>
            </a:r>
            <a:r>
              <a:rPr lang="de-DE" sz="2000" dirty="0">
                <a:solidFill>
                  <a:schemeClr val="bg1"/>
                </a:solidFill>
              </a:rPr>
              <a:t>14 neben Deutschland am häufigsten genannten Infektionsländer der übermittelten COVID-19-Fälle, KW 37-40 </a:t>
            </a:r>
            <a:r>
              <a:rPr lang="de-DE" sz="2000" dirty="0" smtClean="0">
                <a:solidFill>
                  <a:schemeClr val="bg1"/>
                </a:solidFill>
              </a:rPr>
              <a:t>(</a:t>
            </a:r>
            <a:r>
              <a:rPr lang="de-DE" sz="2000" dirty="0">
                <a:solidFill>
                  <a:schemeClr val="bg1"/>
                </a:solidFill>
              </a:rPr>
              <a:t>38.385 Nennungen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>
                <a:solidFill>
                  <a:schemeClr val="bg1"/>
                </a:solidFill>
              </a:rPr>
              <a:t>Mehrfachnennungen möglich), </a:t>
            </a:r>
            <a:r>
              <a:rPr lang="de-DE" sz="1600" dirty="0" smtClean="0">
                <a:solidFill>
                  <a:schemeClr val="bg1"/>
                </a:solidFill>
              </a:rPr>
              <a:t>13.10.2020</a:t>
            </a:r>
            <a:r>
              <a:rPr lang="de-DE" sz="1600" dirty="0">
                <a:solidFill>
                  <a:schemeClr val="bg1"/>
                </a:solidFill>
              </a:rPr>
              <a:t>, 00:00 Uhr.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1517649"/>
            <a:ext cx="5857875" cy="50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(4:3)</PresentationFormat>
  <Paragraphs>77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14.10.2020  Informationen für den Krisenstab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2833</cp:revision>
  <cp:lastPrinted>2020-08-31T05:46:37Z</cp:lastPrinted>
  <dcterms:created xsi:type="dcterms:W3CDTF">2015-11-02T12:29:13Z</dcterms:created>
  <dcterms:modified xsi:type="dcterms:W3CDTF">2020-10-14T09:09:59Z</dcterms:modified>
</cp:coreProperties>
</file>