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2" r:id="rId2"/>
    <p:sldId id="283" r:id="rId3"/>
    <p:sldId id="275" r:id="rId4"/>
    <p:sldId id="290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148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Surveillance</a:t>
            </a:r>
            <a:br>
              <a:rPr lang="de-DE" dirty="0" smtClean="0"/>
            </a:br>
            <a:r>
              <a:rPr lang="de-DE" dirty="0" smtClean="0"/>
              <a:t>SARS-CoV-2 </a:t>
            </a:r>
            <a:r>
              <a:rPr lang="de-DE" smtClean="0"/>
              <a:t>in ARS</a:t>
            </a:r>
            <a:br>
              <a:rPr lang="de-DE" smtClean="0"/>
            </a:br>
            <a:r>
              <a:rPr lang="de-DE"/>
              <a:t/>
            </a:r>
            <a:br>
              <a:rPr lang="de-DE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r>
              <a:rPr lang="de-DE" dirty="0" smtClean="0"/>
              <a:t>.10.2020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183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9" y="692696"/>
            <a:ext cx="87215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635896" y="618900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Teilnehmende Labore: </a:t>
            </a:r>
            <a:r>
              <a:rPr lang="de-DE" b="1" dirty="0"/>
              <a:t>72</a:t>
            </a:r>
            <a:r>
              <a:rPr lang="de-DE" dirty="0"/>
              <a:t> </a:t>
            </a:r>
          </a:p>
          <a:p>
            <a:r>
              <a:rPr lang="de-DE" dirty="0"/>
              <a:t>Durchgeführte Tests mit Ergebnis: </a:t>
            </a:r>
            <a:r>
              <a:rPr lang="de-DE" b="1" dirty="0"/>
              <a:t>8.242.825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" y="4798437"/>
            <a:ext cx="3379390" cy="20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116632"/>
            <a:ext cx="8579296" cy="874368"/>
          </a:xfrm>
        </p:spPr>
        <p:txBody>
          <a:bodyPr/>
          <a:lstStyle/>
          <a:p>
            <a:r>
              <a:rPr lang="de-DE" dirty="0"/>
              <a:t>Anzahl der positiven und negativen Testungen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 Woche </a:t>
            </a:r>
            <a:r>
              <a:rPr lang="de-DE" dirty="0" smtClean="0"/>
              <a:t>– bundesweit - </a:t>
            </a:r>
            <a:r>
              <a:rPr lang="de-DE" sz="2000" dirty="0" smtClean="0"/>
              <a:t>Datenstand </a:t>
            </a:r>
            <a:r>
              <a:rPr lang="de-DE" sz="2000" dirty="0" smtClean="0"/>
              <a:t>13</a:t>
            </a:r>
            <a:r>
              <a:rPr lang="de-DE" sz="2000" dirty="0" smtClean="0"/>
              <a:t>.10.2020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3646" cy="874368"/>
          </a:xfrm>
        </p:spPr>
        <p:txBody>
          <a:bodyPr/>
          <a:lstStyle/>
          <a:p>
            <a:r>
              <a:rPr lang="de-DE" dirty="0"/>
              <a:t>Anzahl Testungen pro 100.00 Einwohner nach Altersgruppe und </a:t>
            </a:r>
            <a:r>
              <a:rPr lang="de-DE" dirty="0" smtClean="0"/>
              <a:t>Kalenderwoche – </a:t>
            </a:r>
            <a:r>
              <a:rPr lang="de-DE" sz="2000" dirty="0" smtClean="0"/>
              <a:t>Datenstand 06.10.2020</a:t>
            </a:r>
            <a:endParaRPr lang="de-DE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840018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371" y="332656"/>
            <a:ext cx="7983646" cy="874368"/>
          </a:xfrm>
        </p:spPr>
        <p:txBody>
          <a:bodyPr/>
          <a:lstStyle/>
          <a:p>
            <a:r>
              <a:rPr lang="de-DE" dirty="0" err="1" smtClean="0"/>
              <a:t>Positivenanteile</a:t>
            </a:r>
            <a:r>
              <a:rPr lang="de-DE" dirty="0" smtClean="0"/>
              <a:t> </a:t>
            </a:r>
            <a:r>
              <a:rPr lang="de-DE" dirty="0"/>
              <a:t>nach Altersgruppe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Kalenderwoche  </a:t>
            </a:r>
            <a:r>
              <a:rPr lang="de-DE" sz="2000" dirty="0"/>
              <a:t>Datenstand  </a:t>
            </a:r>
            <a:r>
              <a:rPr lang="de-DE" sz="2000" dirty="0" smtClean="0"/>
              <a:t>06.10.2020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512" y="1607071"/>
            <a:ext cx="8329364" cy="49685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5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– </a:t>
            </a:r>
            <a:r>
              <a:rPr lang="de-DE" sz="2000" dirty="0" smtClean="0"/>
              <a:t>Datenstand </a:t>
            </a:r>
            <a:r>
              <a:rPr lang="de-DE" sz="2000" dirty="0" smtClean="0"/>
              <a:t>13</a:t>
            </a:r>
            <a:r>
              <a:rPr lang="de-DE" sz="2000" dirty="0" smtClean="0"/>
              <a:t>.10.2020</a:t>
            </a:r>
            <a:endParaRPr lang="de-DE" sz="2000" dirty="0"/>
          </a:p>
        </p:txBody>
      </p:sp>
      <p:pic>
        <p:nvPicPr>
          <p:cNvPr id="6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3528" y="1628800"/>
            <a:ext cx="8496944" cy="4536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2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Bildschirmpräsentation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Laborbasierte Surveillance SARS-CoV-2 in ARS    </vt:lpstr>
      <vt:lpstr>Anzahl der positiven und negativen Testungen  pro Woche – bundesweit - Datenstand 13.10.2020</vt:lpstr>
      <vt:lpstr>Anzahl Testungen pro 100.00 Einwohner nach Altersgruppe und Kalenderwoche – Datenstand 06.10.2020</vt:lpstr>
      <vt:lpstr>Positivenanteile nach Altersgruppe und  Kalenderwoche  Datenstand  06.10.2020</vt:lpstr>
      <vt:lpstr>Testverzug – Datenstand 13.10.2020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190</cp:revision>
  <dcterms:created xsi:type="dcterms:W3CDTF">2020-01-21T10:42:53Z</dcterms:created>
  <dcterms:modified xsi:type="dcterms:W3CDTF">2020-10-14T08:14:38Z</dcterms:modified>
</cp:coreProperties>
</file>