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8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5" autoAdjust="0"/>
    <p:restoredTop sz="92639" autoAdjust="0"/>
  </p:normalViewPr>
  <p:slideViewPr>
    <p:cSldViewPr snapToGrid="0" snapToObjects="1">
      <p:cViewPr>
        <p:scale>
          <a:sx n="100" d="100"/>
          <a:sy n="100" d="100"/>
        </p:scale>
        <p:origin x="-972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05.10.2020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19.10.2020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</a:t>
            </a:r>
            <a:r>
              <a:rPr lang="de-DE" sz="2800" dirty="0" smtClean="0">
                <a:solidFill>
                  <a:schemeClr val="bg1"/>
                </a:solidFill>
              </a:rPr>
              <a:t>19.10.2020</a:t>
            </a:r>
            <a:r>
              <a:rPr lang="de-DE" sz="2800" dirty="0" smtClean="0">
                <a:solidFill>
                  <a:schemeClr val="bg1"/>
                </a:solidFill>
              </a:rPr>
              <a:t/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45273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19.10.2020</a:t>
                      </a:r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366.299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4.325</a:t>
                      </a:r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+1,19%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9.789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 </a:t>
                      </a: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0,12%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11,8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2,7%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294.800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7-Tage-Inzidenz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45,5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357809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18.10.2020</a:t>
                      </a:r>
                      <a:endParaRPr lang="de-DE" sz="1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769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+39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Invasiv 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19.10.2020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1,35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1,11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1,64)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18.10.2020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1,44 </a:t>
            </a:r>
            <a:r>
              <a:rPr lang="de-DE" sz="1400" b="1" dirty="0" smtClean="0">
                <a:solidFill>
                  <a:srgbClr val="045AA6"/>
                </a:solidFill>
              </a:rPr>
              <a:t>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1,15 </a:t>
            </a:r>
            <a:r>
              <a:rPr lang="de-DE" sz="1400" b="1" dirty="0" smtClean="0">
                <a:solidFill>
                  <a:srgbClr val="045AA6"/>
                </a:solidFill>
              </a:rPr>
              <a:t>– </a:t>
            </a:r>
            <a:r>
              <a:rPr lang="de-DE" sz="1400" b="1" dirty="0" smtClean="0">
                <a:solidFill>
                  <a:srgbClr val="045AA6"/>
                </a:solidFill>
              </a:rPr>
              <a:t>1,75)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19.10.2020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smtClean="0">
                <a:solidFill>
                  <a:srgbClr val="FF0000"/>
                </a:solidFill>
              </a:rPr>
              <a:t>1,25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1,12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1,39)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18.10.2020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r>
              <a:rPr lang="de-DE" sz="1400" b="1" dirty="0" smtClean="0">
                <a:solidFill>
                  <a:srgbClr val="045AA6"/>
                </a:solidFill>
              </a:rPr>
              <a:t>1,35 </a:t>
            </a:r>
            <a:r>
              <a:rPr lang="de-DE" sz="1400" b="1" dirty="0" smtClean="0">
                <a:solidFill>
                  <a:srgbClr val="045AA6"/>
                </a:solidFill>
              </a:rPr>
              <a:t>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1,19 </a:t>
            </a:r>
            <a:r>
              <a:rPr lang="de-DE" sz="1400" b="1" dirty="0" smtClean="0">
                <a:solidFill>
                  <a:srgbClr val="045AA6"/>
                </a:solidFill>
              </a:rPr>
              <a:t>– 1,54) 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19.10.2020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</a:t>
            </a:r>
            <a:r>
              <a:rPr lang="de-DE" sz="2000" dirty="0" smtClean="0">
                <a:solidFill>
                  <a:schemeClr val="bg1"/>
                </a:solidFill>
              </a:rPr>
              <a:t>der Bundesländer nach </a:t>
            </a:r>
            <a:r>
              <a:rPr lang="de-DE" sz="2000" dirty="0">
                <a:solidFill>
                  <a:schemeClr val="bg1"/>
                </a:solidFill>
              </a:rPr>
              <a:t>Berichtsdatum </a:t>
            </a:r>
            <a:r>
              <a:rPr lang="de-DE" sz="1600" dirty="0" smtClean="0">
                <a:solidFill>
                  <a:schemeClr val="bg1"/>
                </a:solidFill>
              </a:rPr>
              <a:t>(Datenstand </a:t>
            </a:r>
            <a:r>
              <a:rPr lang="de-DE" sz="1600" dirty="0" smtClean="0">
                <a:solidFill>
                  <a:schemeClr val="bg1"/>
                </a:solidFill>
              </a:rPr>
              <a:t>19.10.2020 </a:t>
            </a:r>
            <a:r>
              <a:rPr lang="de-DE" sz="1600" dirty="0" smtClean="0">
                <a:solidFill>
                  <a:schemeClr val="bg1"/>
                </a:solidFill>
              </a:rPr>
              <a:t>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13" y="1100138"/>
            <a:ext cx="8804025" cy="500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19.10.2020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7926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37.764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790700"/>
            <a:ext cx="6916727" cy="48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Bildschirmpräsentation (4:3)</PresentationFormat>
  <Paragraphs>64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COVID-19:   Lage National, 19.10.2020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Muller, Nadine</cp:lastModifiedBy>
  <cp:revision>2820</cp:revision>
  <cp:lastPrinted>2020-08-31T05:46:37Z</cp:lastPrinted>
  <dcterms:created xsi:type="dcterms:W3CDTF">2015-11-02T12:29:13Z</dcterms:created>
  <dcterms:modified xsi:type="dcterms:W3CDTF">2020-10-19T07:00:38Z</dcterms:modified>
</cp:coreProperties>
</file>