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7" r:id="rId2"/>
    <p:sldId id="718" r:id="rId3"/>
    <p:sldId id="570" r:id="rId4"/>
    <p:sldId id="720" r:id="rId5"/>
    <p:sldId id="721" r:id="rId6"/>
    <p:sldId id="719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121" d="100"/>
          <a:sy n="121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s. Lagebericht vom vorigen Di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6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05.10.2020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/>
              <a:t>21.10.2020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21.10.2020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452075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21.10.2020;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380.762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+ 7.595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+2,04%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458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9.875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2,6%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51,3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30227"/>
              </p:ext>
            </p:extLst>
          </p:nvPr>
        </p:nvGraphicFramePr>
        <p:xfrm>
          <a:off x="217439" y="4960166"/>
          <a:ext cx="3135361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20.10.2020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21.10.2020: 1,09</a:t>
            </a:r>
            <a:r>
              <a:rPr lang="sv-SE" sz="1400" b="1" dirty="0">
                <a:solidFill>
                  <a:srgbClr val="FF0000"/>
                </a:solidFill>
              </a:rPr>
              <a:t> (95%-Prädiktionsintervall: 0,92 – 1,29)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20.10.2020: 1,25 (95%-Prädiktionsintervall: 1,04 – 1,50)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21.10.2020:  1,17</a:t>
            </a:r>
            <a:r>
              <a:rPr lang="sv-SE" sz="1400" b="1" dirty="0">
                <a:solidFill>
                  <a:srgbClr val="FF0000"/>
                </a:solidFill>
              </a:rPr>
              <a:t> (95%-Prädiktionsintervall: 1,06 – 1,28)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20.10.2020:  1,23 (95%- Prädiktionsintervall: 1,09 – 1,36) 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21.10.2020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21.10.2020 0:00 Uhr)</a:t>
            </a:r>
            <a:endParaRPr lang="de-DE" sz="16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4" y="1155940"/>
            <a:ext cx="8772414" cy="500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21.10.2020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727081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42.689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7" y="1729788"/>
            <a:ext cx="6698099" cy="473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21.10.2020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Anzahl der COVID-19-Fälle nach Expositionsort im In- und Ausland, </a:t>
            </a:r>
            <a:r>
              <a:rPr lang="de-DE" sz="1600" dirty="0">
                <a:solidFill>
                  <a:schemeClr val="bg1"/>
                </a:solidFill>
              </a:rPr>
              <a:t>20.10.2020, 00:00 Uhr. </a:t>
            </a:r>
            <a:endParaRPr lang="de-DE" sz="1600" dirty="0">
              <a:solidFill>
                <a:srgbClr val="FFC000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500996"/>
            <a:ext cx="8450035" cy="4727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13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21.10.2020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Anzahl der COVID-19-Fälle nach wahrscheinlichem Infektionsort in Deutschland, </a:t>
            </a:r>
            <a:r>
              <a:rPr lang="de-DE" sz="1600" dirty="0">
                <a:solidFill>
                  <a:schemeClr val="bg1"/>
                </a:solidFill>
              </a:rPr>
              <a:t>20.10.2020, 00:00 Uhr.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S:\Wissdaten\RKI_nCoV-Lage\3.Kommunikation\3.7.Lageberichte\2020-10-20\Verlauf_Ausbrüche\Ausbruch_MW_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8" y="1164566"/>
            <a:ext cx="8809010" cy="54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8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21.10.2020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11695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Die 14 neben Deutschland am häufigsten genannten Infektionsländer der übermittelten COVID-19-Fälle, KW 39-42 (</a:t>
            </a:r>
            <a:r>
              <a:rPr lang="de-DE" sz="2000" b="1" dirty="0">
                <a:solidFill>
                  <a:schemeClr val="bg1"/>
                </a:solidFill>
              </a:rPr>
              <a:t>52.477</a:t>
            </a:r>
            <a:r>
              <a:rPr lang="de-DE" sz="2000" dirty="0">
                <a:solidFill>
                  <a:schemeClr val="bg1"/>
                </a:solidFill>
              </a:rPr>
              <a:t> Nennungen, Mehrfachnennungen möglich), </a:t>
            </a:r>
            <a:r>
              <a:rPr lang="de-DE" sz="1600" dirty="0">
                <a:solidFill>
                  <a:schemeClr val="bg1"/>
                </a:solidFill>
              </a:rPr>
              <a:t>20.10.2020, 00:00 Uhr.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" y="1604752"/>
            <a:ext cx="8355205" cy="487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74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Bildschirmpräsentation (4:3)</PresentationFormat>
  <Paragraphs>77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COVID-19:   Lage National, 21.10.2020  Informationen für den Krisenstab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Krings, Amrei</cp:lastModifiedBy>
  <cp:revision>2854</cp:revision>
  <cp:lastPrinted>2020-08-31T05:46:37Z</cp:lastPrinted>
  <dcterms:created xsi:type="dcterms:W3CDTF">2015-11-02T12:29:13Z</dcterms:created>
  <dcterms:modified xsi:type="dcterms:W3CDTF">2020-10-28T08:40:31Z</dcterms:modified>
</cp:coreProperties>
</file>